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2"/>
  </p:notesMasterIdLst>
  <p:handoutMasterIdLst>
    <p:handoutMasterId r:id="rId133"/>
  </p:handoutMasterIdLst>
  <p:sldIdLst>
    <p:sldId id="277" r:id="rId5"/>
    <p:sldId id="454" r:id="rId6"/>
    <p:sldId id="455" r:id="rId7"/>
    <p:sldId id="462" r:id="rId8"/>
    <p:sldId id="463" r:id="rId9"/>
    <p:sldId id="456" r:id="rId10"/>
    <p:sldId id="460" r:id="rId11"/>
    <p:sldId id="505" r:id="rId12"/>
    <p:sldId id="503" r:id="rId13"/>
    <p:sldId id="504" r:id="rId14"/>
    <p:sldId id="506" r:id="rId15"/>
    <p:sldId id="507" r:id="rId16"/>
    <p:sldId id="508" r:id="rId17"/>
    <p:sldId id="459" r:id="rId18"/>
    <p:sldId id="461" r:id="rId19"/>
    <p:sldId id="464" r:id="rId20"/>
    <p:sldId id="519" r:id="rId21"/>
    <p:sldId id="465" r:id="rId22"/>
    <p:sldId id="468" r:id="rId23"/>
    <p:sldId id="469" r:id="rId24"/>
    <p:sldId id="472" r:id="rId25"/>
    <p:sldId id="470" r:id="rId26"/>
    <p:sldId id="471" r:id="rId27"/>
    <p:sldId id="473" r:id="rId28"/>
    <p:sldId id="474" r:id="rId29"/>
    <p:sldId id="475" r:id="rId30"/>
    <p:sldId id="476" r:id="rId31"/>
    <p:sldId id="477" r:id="rId32"/>
    <p:sldId id="478" r:id="rId33"/>
    <p:sldId id="520" r:id="rId34"/>
    <p:sldId id="479" r:id="rId35"/>
    <p:sldId id="481" r:id="rId36"/>
    <p:sldId id="482" r:id="rId37"/>
    <p:sldId id="483" r:id="rId38"/>
    <p:sldId id="484" r:id="rId39"/>
    <p:sldId id="485" r:id="rId40"/>
    <p:sldId id="486" r:id="rId41"/>
    <p:sldId id="488" r:id="rId42"/>
    <p:sldId id="489" r:id="rId43"/>
    <p:sldId id="490" r:id="rId44"/>
    <p:sldId id="521" r:id="rId45"/>
    <p:sldId id="491" r:id="rId46"/>
    <p:sldId id="492" r:id="rId47"/>
    <p:sldId id="493" r:id="rId48"/>
    <p:sldId id="494" r:id="rId49"/>
    <p:sldId id="495" r:id="rId50"/>
    <p:sldId id="496" r:id="rId51"/>
    <p:sldId id="497" r:id="rId52"/>
    <p:sldId id="498" r:id="rId53"/>
    <p:sldId id="499" r:id="rId54"/>
    <p:sldId id="500" r:id="rId55"/>
    <p:sldId id="501" r:id="rId56"/>
    <p:sldId id="502" r:id="rId57"/>
    <p:sldId id="487" r:id="rId58"/>
    <p:sldId id="509" r:id="rId59"/>
    <p:sldId id="510" r:id="rId60"/>
    <p:sldId id="511" r:id="rId61"/>
    <p:sldId id="512" r:id="rId62"/>
    <p:sldId id="515" r:id="rId63"/>
    <p:sldId id="518" r:id="rId64"/>
    <p:sldId id="513" r:id="rId65"/>
    <p:sldId id="514" r:id="rId66"/>
    <p:sldId id="516" r:id="rId67"/>
    <p:sldId id="517" r:id="rId68"/>
    <p:sldId id="522" r:id="rId69"/>
    <p:sldId id="523" r:id="rId70"/>
    <p:sldId id="524" r:id="rId71"/>
    <p:sldId id="525" r:id="rId72"/>
    <p:sldId id="526" r:id="rId73"/>
    <p:sldId id="527" r:id="rId74"/>
    <p:sldId id="528" r:id="rId75"/>
    <p:sldId id="529" r:id="rId76"/>
    <p:sldId id="530" r:id="rId77"/>
    <p:sldId id="531" r:id="rId78"/>
    <p:sldId id="532" r:id="rId79"/>
    <p:sldId id="533" r:id="rId80"/>
    <p:sldId id="534" r:id="rId81"/>
    <p:sldId id="535" r:id="rId82"/>
    <p:sldId id="536" r:id="rId83"/>
    <p:sldId id="537" r:id="rId84"/>
    <p:sldId id="538" r:id="rId85"/>
    <p:sldId id="539" r:id="rId86"/>
    <p:sldId id="540" r:id="rId87"/>
    <p:sldId id="541" r:id="rId88"/>
    <p:sldId id="542" r:id="rId89"/>
    <p:sldId id="543" r:id="rId90"/>
    <p:sldId id="544" r:id="rId91"/>
    <p:sldId id="545" r:id="rId92"/>
    <p:sldId id="546" r:id="rId93"/>
    <p:sldId id="547" r:id="rId94"/>
    <p:sldId id="548" r:id="rId95"/>
    <p:sldId id="549" r:id="rId96"/>
    <p:sldId id="550" r:id="rId97"/>
    <p:sldId id="551" r:id="rId98"/>
    <p:sldId id="552" r:id="rId99"/>
    <p:sldId id="553" r:id="rId100"/>
    <p:sldId id="554" r:id="rId101"/>
    <p:sldId id="555" r:id="rId102"/>
    <p:sldId id="556" r:id="rId103"/>
    <p:sldId id="557" r:id="rId104"/>
    <p:sldId id="558" r:id="rId105"/>
    <p:sldId id="559" r:id="rId106"/>
    <p:sldId id="560" r:id="rId107"/>
    <p:sldId id="561" r:id="rId108"/>
    <p:sldId id="562" r:id="rId109"/>
    <p:sldId id="563" r:id="rId110"/>
    <p:sldId id="564" r:id="rId111"/>
    <p:sldId id="565" r:id="rId112"/>
    <p:sldId id="566" r:id="rId113"/>
    <p:sldId id="567" r:id="rId114"/>
    <p:sldId id="568" r:id="rId115"/>
    <p:sldId id="569" r:id="rId116"/>
    <p:sldId id="570" r:id="rId117"/>
    <p:sldId id="571" r:id="rId118"/>
    <p:sldId id="572" r:id="rId119"/>
    <p:sldId id="573" r:id="rId120"/>
    <p:sldId id="574" r:id="rId121"/>
    <p:sldId id="575" r:id="rId122"/>
    <p:sldId id="576" r:id="rId123"/>
    <p:sldId id="577" r:id="rId124"/>
    <p:sldId id="578" r:id="rId125"/>
    <p:sldId id="579" r:id="rId126"/>
    <p:sldId id="580" r:id="rId127"/>
    <p:sldId id="581" r:id="rId128"/>
    <p:sldId id="582" r:id="rId129"/>
    <p:sldId id="583" r:id="rId130"/>
    <p:sldId id="2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0204" autoAdjust="0"/>
  </p:normalViewPr>
  <p:slideViewPr>
    <p:cSldViewPr snapToGrid="0">
      <p:cViewPr varScale="1">
        <p:scale>
          <a:sx n="83" d="100"/>
          <a:sy n="83" d="100"/>
        </p:scale>
        <p:origin x="117" y="39"/>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image" Target="../media/image5.emf"/><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9.emf"/><Relationship Id="rId1" Type="http://schemas.openxmlformats.org/officeDocument/2006/relationships/image" Target="../media/image167.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image" Target="../media/image167.emf"/><Relationship Id="rId4" Type="http://schemas.openxmlformats.org/officeDocument/2006/relationships/image" Target="../media/image171.e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image" Target="../media/image172.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73.emf"/><Relationship Id="rId1" Type="http://schemas.openxmlformats.org/officeDocument/2006/relationships/image" Target="../media/image172.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image" Target="../media/image176.e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7.emf"/><Relationship Id="rId1" Type="http://schemas.openxmlformats.org/officeDocument/2006/relationships/image" Target="../media/image176.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image" Target="../media/image18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3.emf"/><Relationship Id="rId5" Type="http://schemas.openxmlformats.org/officeDocument/2006/relationships/image" Target="../media/image11.emf"/><Relationship Id="rId4"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3.emf"/><Relationship Id="rId5" Type="http://schemas.openxmlformats.org/officeDocument/2006/relationships/image" Target="../media/image11.emf"/><Relationship Id="rId4"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0.emf"/><Relationship Id="rId1" Type="http://schemas.openxmlformats.org/officeDocument/2006/relationships/image" Target="../media/image36.emf"/><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image" Target="../media/image30.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image" Target="../media/image41.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image" Target="../media/image30.emf"/><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36.emf"/><Relationship Id="rId4" Type="http://schemas.openxmlformats.org/officeDocument/2006/relationships/image" Target="../media/image39.emf"/><Relationship Id="rId9"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8.emf"/><Relationship Id="rId7" Type="http://schemas.openxmlformats.org/officeDocument/2006/relationships/image" Target="../media/image15.e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image" Target="../media/image14.emf"/><Relationship Id="rId4" Type="http://schemas.openxmlformats.org/officeDocument/2006/relationships/image" Target="../media/image9.emf"/><Relationship Id="rId9"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7.emf"/><Relationship Id="rId1" Type="http://schemas.openxmlformats.org/officeDocument/2006/relationships/image" Target="../media/image48.emf"/><Relationship Id="rId5" Type="http://schemas.openxmlformats.org/officeDocument/2006/relationships/image" Target="../media/image50.emf"/><Relationship Id="rId4" Type="http://schemas.openxmlformats.org/officeDocument/2006/relationships/image" Target="../media/image4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7.emf"/><Relationship Id="rId1" Type="http://schemas.openxmlformats.org/officeDocument/2006/relationships/image" Target="../media/image48.emf"/><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47.emf"/><Relationship Id="rId1" Type="http://schemas.openxmlformats.org/officeDocument/2006/relationships/image" Target="../media/image48.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0.emf"/><Relationship Id="rId1" Type="http://schemas.openxmlformats.org/officeDocument/2006/relationships/image" Target="../media/image54.emf"/><Relationship Id="rId6" Type="http://schemas.openxmlformats.org/officeDocument/2006/relationships/image" Target="../media/image40.emf"/><Relationship Id="rId11" Type="http://schemas.openxmlformats.org/officeDocument/2006/relationships/image" Target="../media/image55.emf"/><Relationship Id="rId5" Type="http://schemas.openxmlformats.org/officeDocument/2006/relationships/image" Target="../media/image39.emf"/><Relationship Id="rId10" Type="http://schemas.openxmlformats.org/officeDocument/2006/relationships/image" Target="../media/image47.emf"/><Relationship Id="rId4" Type="http://schemas.openxmlformats.org/officeDocument/2006/relationships/image" Target="../media/image38.emf"/><Relationship Id="rId9"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39.emf"/><Relationship Id="rId7" Type="http://schemas.openxmlformats.org/officeDocument/2006/relationships/image" Target="../media/image56.emf"/><Relationship Id="rId2" Type="http://schemas.openxmlformats.org/officeDocument/2006/relationships/image" Target="../media/image37.emf"/><Relationship Id="rId1" Type="http://schemas.openxmlformats.org/officeDocument/2006/relationships/image" Target="../media/image30.emf"/><Relationship Id="rId6" Type="http://schemas.openxmlformats.org/officeDocument/2006/relationships/image" Target="../media/image47.emf"/><Relationship Id="rId5" Type="http://schemas.openxmlformats.org/officeDocument/2006/relationships/image" Target="../media/image42.emf"/><Relationship Id="rId10" Type="http://schemas.openxmlformats.org/officeDocument/2006/relationships/image" Target="../media/image54.emf"/><Relationship Id="rId4" Type="http://schemas.openxmlformats.org/officeDocument/2006/relationships/image" Target="../media/image40.emf"/><Relationship Id="rId9"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42.emf"/><Relationship Id="rId4" Type="http://schemas.openxmlformats.org/officeDocument/2006/relationships/image" Target="../media/image6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42.emf"/><Relationship Id="rId1" Type="http://schemas.openxmlformats.org/officeDocument/2006/relationships/image" Target="../media/image62.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6.emf"/><Relationship Id="rId7" Type="http://schemas.openxmlformats.org/officeDocument/2006/relationships/image" Target="../media/image11.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11" Type="http://schemas.openxmlformats.org/officeDocument/2006/relationships/image" Target="../media/image72.emf"/><Relationship Id="rId5" Type="http://schemas.openxmlformats.org/officeDocument/2006/relationships/image" Target="../media/image37.emf"/><Relationship Id="rId10" Type="http://schemas.openxmlformats.org/officeDocument/2006/relationships/image" Target="../media/image71.emf"/><Relationship Id="rId4" Type="http://schemas.openxmlformats.org/officeDocument/2006/relationships/image" Target="../media/image67.emf"/><Relationship Id="rId9" Type="http://schemas.openxmlformats.org/officeDocument/2006/relationships/image" Target="../media/image7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3.emf"/><Relationship Id="rId1" Type="http://schemas.openxmlformats.org/officeDocument/2006/relationships/image" Target="../media/image66.emf"/><Relationship Id="rId5" Type="http://schemas.openxmlformats.org/officeDocument/2006/relationships/image" Target="../media/image71.emf"/><Relationship Id="rId4" Type="http://schemas.openxmlformats.org/officeDocument/2006/relationships/image" Target="../media/image70.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2.emf"/><Relationship Id="rId2" Type="http://schemas.openxmlformats.org/officeDocument/2006/relationships/image" Target="../media/image74.emf"/><Relationship Id="rId1" Type="http://schemas.openxmlformats.org/officeDocument/2006/relationships/image" Target="../media/image66.emf"/><Relationship Id="rId6" Type="http://schemas.openxmlformats.org/officeDocument/2006/relationships/image" Target="../media/image37.emf"/><Relationship Id="rId11" Type="http://schemas.openxmlformats.org/officeDocument/2006/relationships/image" Target="../media/image71.emf"/><Relationship Id="rId5" Type="http://schemas.openxmlformats.org/officeDocument/2006/relationships/image" Target="../media/image67.emf"/><Relationship Id="rId10" Type="http://schemas.openxmlformats.org/officeDocument/2006/relationships/image" Target="../media/image70.emf"/><Relationship Id="rId4" Type="http://schemas.openxmlformats.org/officeDocument/2006/relationships/image" Target="../media/image65.emf"/><Relationship Id="rId9"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8.emf"/><Relationship Id="rId7" Type="http://schemas.openxmlformats.org/officeDocument/2006/relationships/image" Target="../media/image13.e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2.emf"/><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2.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8.emf"/><Relationship Id="rId3" Type="http://schemas.openxmlformats.org/officeDocument/2006/relationships/image" Target="../media/image66.emf"/><Relationship Id="rId7" Type="http://schemas.openxmlformats.org/officeDocument/2006/relationships/image" Target="../media/image11.emf"/><Relationship Id="rId12" Type="http://schemas.openxmlformats.org/officeDocument/2006/relationships/image" Target="../media/image77.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11" Type="http://schemas.openxmlformats.org/officeDocument/2006/relationships/image" Target="../media/image72.emf"/><Relationship Id="rId5" Type="http://schemas.openxmlformats.org/officeDocument/2006/relationships/image" Target="../media/image37.emf"/><Relationship Id="rId10" Type="http://schemas.openxmlformats.org/officeDocument/2006/relationships/image" Target="../media/image71.emf"/><Relationship Id="rId4" Type="http://schemas.openxmlformats.org/officeDocument/2006/relationships/image" Target="../media/image67.emf"/><Relationship Id="rId9" Type="http://schemas.openxmlformats.org/officeDocument/2006/relationships/image" Target="../media/image70.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66.emf"/><Relationship Id="rId7" Type="http://schemas.openxmlformats.org/officeDocument/2006/relationships/image" Target="../media/image11.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5" Type="http://schemas.openxmlformats.org/officeDocument/2006/relationships/image" Target="../media/image37.emf"/><Relationship Id="rId4" Type="http://schemas.openxmlformats.org/officeDocument/2006/relationships/image" Target="../media/image67.emf"/><Relationship Id="rId9" Type="http://schemas.openxmlformats.org/officeDocument/2006/relationships/image" Target="../media/image80.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66.emf"/><Relationship Id="rId7" Type="http://schemas.openxmlformats.org/officeDocument/2006/relationships/image" Target="../media/image11.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11" Type="http://schemas.openxmlformats.org/officeDocument/2006/relationships/image" Target="../media/image63.emf"/><Relationship Id="rId5" Type="http://schemas.openxmlformats.org/officeDocument/2006/relationships/image" Target="../media/image37.emf"/><Relationship Id="rId10" Type="http://schemas.openxmlformats.org/officeDocument/2006/relationships/image" Target="../media/image83.emf"/><Relationship Id="rId4" Type="http://schemas.openxmlformats.org/officeDocument/2006/relationships/image" Target="../media/image67.emf"/><Relationship Id="rId9" Type="http://schemas.openxmlformats.org/officeDocument/2006/relationships/image" Target="../media/image82.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66.emf"/><Relationship Id="rId6" Type="http://schemas.openxmlformats.org/officeDocument/2006/relationships/image" Target="../media/image63.emf"/><Relationship Id="rId5" Type="http://schemas.openxmlformats.org/officeDocument/2006/relationships/image" Target="../media/image86.emf"/><Relationship Id="rId4"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87.emf"/><Relationship Id="rId3" Type="http://schemas.openxmlformats.org/officeDocument/2006/relationships/image" Target="../media/image66.emf"/><Relationship Id="rId7" Type="http://schemas.openxmlformats.org/officeDocument/2006/relationships/image" Target="../media/image11.emf"/><Relationship Id="rId12" Type="http://schemas.openxmlformats.org/officeDocument/2006/relationships/image" Target="../media/image77.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11" Type="http://schemas.openxmlformats.org/officeDocument/2006/relationships/image" Target="../media/image72.emf"/><Relationship Id="rId5" Type="http://schemas.openxmlformats.org/officeDocument/2006/relationships/image" Target="../media/image37.emf"/><Relationship Id="rId15" Type="http://schemas.openxmlformats.org/officeDocument/2006/relationships/image" Target="../media/image88.emf"/><Relationship Id="rId10" Type="http://schemas.openxmlformats.org/officeDocument/2006/relationships/image" Target="../media/image71.emf"/><Relationship Id="rId4" Type="http://schemas.openxmlformats.org/officeDocument/2006/relationships/image" Target="../media/image67.emf"/><Relationship Id="rId9" Type="http://schemas.openxmlformats.org/officeDocument/2006/relationships/image" Target="../media/image70.emf"/><Relationship Id="rId14" Type="http://schemas.openxmlformats.org/officeDocument/2006/relationships/image" Target="../media/image63.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89.emf"/><Relationship Id="rId7" Type="http://schemas.openxmlformats.org/officeDocument/2006/relationships/image" Target="../media/image11.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8.emf"/><Relationship Id="rId11" Type="http://schemas.openxmlformats.org/officeDocument/2006/relationships/image" Target="../media/image72.emf"/><Relationship Id="rId5" Type="http://schemas.openxmlformats.org/officeDocument/2006/relationships/image" Target="../media/image37.emf"/><Relationship Id="rId10" Type="http://schemas.openxmlformats.org/officeDocument/2006/relationships/image" Target="../media/image71.emf"/><Relationship Id="rId4" Type="http://schemas.openxmlformats.org/officeDocument/2006/relationships/image" Target="../media/image67.emf"/><Relationship Id="rId9" Type="http://schemas.openxmlformats.org/officeDocument/2006/relationships/image" Target="../media/image70.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0.emf"/><Relationship Id="rId7" Type="http://schemas.openxmlformats.org/officeDocument/2006/relationships/image" Target="../media/image93.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11.emf"/><Relationship Id="rId9" Type="http://schemas.openxmlformats.org/officeDocument/2006/relationships/image" Target="../media/image95.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0.emf"/><Relationship Id="rId5" Type="http://schemas.openxmlformats.org/officeDocument/2006/relationships/image" Target="../media/image97.emf"/><Relationship Id="rId4" Type="http://schemas.openxmlformats.org/officeDocument/2006/relationships/image" Target="../media/image94.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0.emf"/><Relationship Id="rId7" Type="http://schemas.openxmlformats.org/officeDocument/2006/relationships/image" Target="../media/image93.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2.emf"/><Relationship Id="rId11" Type="http://schemas.openxmlformats.org/officeDocument/2006/relationships/image" Target="../media/image98.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11.emf"/><Relationship Id="rId9" Type="http://schemas.openxmlformats.org/officeDocument/2006/relationships/image" Target="../media/image9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5.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0.emf"/><Relationship Id="rId7" Type="http://schemas.openxmlformats.org/officeDocument/2006/relationships/image" Target="../media/image93.emf"/><Relationship Id="rId12" Type="http://schemas.openxmlformats.org/officeDocument/2006/relationships/image" Target="../media/image10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2.emf"/><Relationship Id="rId11" Type="http://schemas.openxmlformats.org/officeDocument/2006/relationships/image" Target="../media/image98.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11.emf"/><Relationship Id="rId9" Type="http://schemas.openxmlformats.org/officeDocument/2006/relationships/image" Target="../media/image95.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10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8.emf"/><Relationship Id="rId5" Type="http://schemas.openxmlformats.org/officeDocument/2006/relationships/image" Target="../media/image91.emf"/><Relationship Id="rId4" Type="http://schemas.openxmlformats.org/officeDocument/2006/relationships/image" Target="../media/image11.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10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8.emf"/><Relationship Id="rId5" Type="http://schemas.openxmlformats.org/officeDocument/2006/relationships/image" Target="../media/image91.emf"/><Relationship Id="rId4" Type="http://schemas.openxmlformats.org/officeDocument/2006/relationships/image" Target="../media/image11.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0.emf"/><Relationship Id="rId7" Type="http://schemas.openxmlformats.org/officeDocument/2006/relationships/image" Target="../media/image10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8.emf"/><Relationship Id="rId5" Type="http://schemas.openxmlformats.org/officeDocument/2006/relationships/image" Target="../media/image91.emf"/><Relationship Id="rId4" Type="http://schemas.openxmlformats.org/officeDocument/2006/relationships/image" Target="../media/image11.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0.emf"/><Relationship Id="rId7" Type="http://schemas.openxmlformats.org/officeDocument/2006/relationships/image" Target="../media/image10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98.emf"/><Relationship Id="rId5" Type="http://schemas.openxmlformats.org/officeDocument/2006/relationships/image" Target="../media/image91.emf"/><Relationship Id="rId4" Type="http://schemas.openxmlformats.org/officeDocument/2006/relationships/image" Target="../media/image11.emf"/><Relationship Id="rId9" Type="http://schemas.openxmlformats.org/officeDocument/2006/relationships/image" Target="../media/image10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5" Type="http://schemas.openxmlformats.org/officeDocument/2006/relationships/image" Target="../media/image107.emf"/><Relationship Id="rId4" Type="http://schemas.openxmlformats.org/officeDocument/2006/relationships/image" Target="../media/image106.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3.emf"/><Relationship Id="rId5" Type="http://schemas.openxmlformats.org/officeDocument/2006/relationships/image" Target="../media/image111.emf"/><Relationship Id="rId4" Type="http://schemas.openxmlformats.org/officeDocument/2006/relationships/image" Target="../media/image110.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2.emf"/><Relationship Id="rId1" Type="http://schemas.openxmlformats.org/officeDocument/2006/relationships/image" Target="../media/image103.emf"/><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5.emf"/><Relationship Id="rId1" Type="http://schemas.openxmlformats.org/officeDocument/2006/relationships/image" Target="../media/image124.emf"/><Relationship Id="rId4" Type="http://schemas.openxmlformats.org/officeDocument/2006/relationships/image" Target="../media/image123.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7.emf"/><Relationship Id="rId1" Type="http://schemas.openxmlformats.org/officeDocument/2006/relationships/image" Target="../media/image128.emf"/><Relationship Id="rId4" Type="http://schemas.openxmlformats.org/officeDocument/2006/relationships/image" Target="../media/image13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image" Target="../media/image127.emf"/><Relationship Id="rId1" Type="http://schemas.openxmlformats.org/officeDocument/2006/relationships/image" Target="../media/image128.emf"/><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6.emf"/><Relationship Id="rId1" Type="http://schemas.openxmlformats.org/officeDocument/2006/relationships/image" Target="../media/image128.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28.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28.emf"/><Relationship Id="rId4" Type="http://schemas.openxmlformats.org/officeDocument/2006/relationships/image" Target="../media/image138.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6.emf"/><Relationship Id="rId1" Type="http://schemas.openxmlformats.org/officeDocument/2006/relationships/image" Target="../media/image128.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28.emf"/><Relationship Id="rId4" Type="http://schemas.openxmlformats.org/officeDocument/2006/relationships/image" Target="../media/image136.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28.emf"/><Relationship Id="rId4" Type="http://schemas.openxmlformats.org/officeDocument/2006/relationships/image" Target="../media/image143.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28.emf"/><Relationship Id="rId4" Type="http://schemas.openxmlformats.org/officeDocument/2006/relationships/image" Target="../media/image143.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28.emf"/><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28.emf"/><Relationship Id="rId5" Type="http://schemas.openxmlformats.org/officeDocument/2006/relationships/image" Target="../media/image144.emf"/><Relationship Id="rId4" Type="http://schemas.openxmlformats.org/officeDocument/2006/relationships/image" Target="../media/image14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47.emf"/><Relationship Id="rId5" Type="http://schemas.openxmlformats.org/officeDocument/2006/relationships/image" Target="../media/image144.emf"/><Relationship Id="rId4" Type="http://schemas.openxmlformats.org/officeDocument/2006/relationships/image" Target="../media/image148.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47.emf"/><Relationship Id="rId5" Type="http://schemas.openxmlformats.org/officeDocument/2006/relationships/image" Target="../media/image144.emf"/><Relationship Id="rId4" Type="http://schemas.openxmlformats.org/officeDocument/2006/relationships/image" Target="../media/image149.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141.emf"/><Relationship Id="rId7" Type="http://schemas.openxmlformats.org/officeDocument/2006/relationships/image" Target="../media/image120.emf"/><Relationship Id="rId2" Type="http://schemas.openxmlformats.org/officeDocument/2006/relationships/image" Target="../media/image140.emf"/><Relationship Id="rId1" Type="http://schemas.openxmlformats.org/officeDocument/2006/relationships/image" Target="../media/image147.emf"/><Relationship Id="rId6" Type="http://schemas.openxmlformats.org/officeDocument/2006/relationships/image" Target="../media/image119.emf"/><Relationship Id="rId5" Type="http://schemas.openxmlformats.org/officeDocument/2006/relationships/image" Target="../media/image144.emf"/><Relationship Id="rId4" Type="http://schemas.openxmlformats.org/officeDocument/2006/relationships/image" Target="../media/image150.e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141.emf"/><Relationship Id="rId7" Type="http://schemas.openxmlformats.org/officeDocument/2006/relationships/image" Target="../media/image120.emf"/><Relationship Id="rId2" Type="http://schemas.openxmlformats.org/officeDocument/2006/relationships/image" Target="../media/image140.emf"/><Relationship Id="rId1" Type="http://schemas.openxmlformats.org/officeDocument/2006/relationships/image" Target="../media/image147.emf"/><Relationship Id="rId6" Type="http://schemas.openxmlformats.org/officeDocument/2006/relationships/image" Target="../media/image119.emf"/><Relationship Id="rId5" Type="http://schemas.openxmlformats.org/officeDocument/2006/relationships/image" Target="../media/image144.emf"/><Relationship Id="rId4" Type="http://schemas.openxmlformats.org/officeDocument/2006/relationships/image" Target="../media/image151.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52.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21.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21.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3.emf"/><Relationship Id="rId1" Type="http://schemas.openxmlformats.org/officeDocument/2006/relationships/image" Target="../media/image121.emf"/><Relationship Id="rId4" Type="http://schemas.openxmlformats.org/officeDocument/2006/relationships/image" Target="../media/image156.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47.emf"/><Relationship Id="rId6" Type="http://schemas.openxmlformats.org/officeDocument/2006/relationships/image" Target="../media/image156.emf"/><Relationship Id="rId5" Type="http://schemas.openxmlformats.org/officeDocument/2006/relationships/image" Target="../media/image144.emf"/><Relationship Id="rId4" Type="http://schemas.openxmlformats.org/officeDocument/2006/relationships/image" Target="../media/image15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58.emf"/><Relationship Id="rId1" Type="http://schemas.openxmlformats.org/officeDocument/2006/relationships/image" Target="../media/image147.emf"/><Relationship Id="rId4" Type="http://schemas.openxmlformats.org/officeDocument/2006/relationships/image" Target="../media/image156.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59.emf"/><Relationship Id="rId1" Type="http://schemas.openxmlformats.org/officeDocument/2006/relationships/image" Target="../media/image147.emf"/><Relationship Id="rId4" Type="http://schemas.openxmlformats.org/officeDocument/2006/relationships/image" Target="../media/image160.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44.emf"/><Relationship Id="rId1" Type="http://schemas.openxmlformats.org/officeDocument/2006/relationships/image" Target="../media/image147.emf"/><Relationship Id="rId5" Type="http://schemas.openxmlformats.org/officeDocument/2006/relationships/image" Target="../media/image163.emf"/><Relationship Id="rId4" Type="http://schemas.openxmlformats.org/officeDocument/2006/relationships/image" Target="../media/image162.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44.emf"/><Relationship Id="rId1" Type="http://schemas.openxmlformats.org/officeDocument/2006/relationships/image" Target="../media/image147.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image" Target="../media/image167.e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5.emf"/><Relationship Id="rId1" Type="http://schemas.openxmlformats.org/officeDocument/2006/relationships/image" Target="../media/image168.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8/11/2016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8/11/2016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S</a:t>
            </a:r>
            <a:r>
              <a:rPr lang="en-GB" baseline="0" dirty="0">
                <a:solidFill>
                  <a:schemeClr val="tx2"/>
                </a:solidFill>
                <a:latin typeface="Segoe" pitchFamily="34" charset="0"/>
              </a:rPr>
              <a:t>o in other words </a:t>
            </a:r>
            <a:r>
              <a:rPr lang="en-GB" dirty="0">
                <a:solidFill>
                  <a:schemeClr val="tx2"/>
                </a:solidFill>
                <a:latin typeface="Segoe" pitchFamily="34" charset="0"/>
              </a:rPr>
              <a:t>*click*</a:t>
            </a:r>
            <a:r>
              <a:rPr lang="en-GB" baseline="0" dirty="0">
                <a:solidFill>
                  <a:schemeClr val="tx2"/>
                </a:solidFill>
                <a:latin typeface="Segoe" pitchFamily="34" charset="0"/>
              </a:rPr>
              <a:t>. It’s nice to know we can compute some logic. That’s kind of fun.</a:t>
            </a:r>
            <a:r>
              <a:rPr lang="en-GB" dirty="0">
                <a:solidFill>
                  <a:schemeClr val="tx2"/>
                </a:solidFill>
                <a:latin typeface="Segoe" pitchFamily="34" charset="0"/>
              </a:rPr>
              <a:t> *click* So actually if you put a bunch of these neurons together,</a:t>
            </a:r>
            <a:r>
              <a:rPr lang="en-GB" baseline="0" dirty="0">
                <a:solidFill>
                  <a:schemeClr val="tx2"/>
                </a:solidFill>
                <a:latin typeface="Segoe" pitchFamily="34" charset="0"/>
              </a:rPr>
              <a:t> you can model all kinds of interesting logical statements!</a:t>
            </a:r>
          </a:p>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Now as</a:t>
            </a:r>
            <a:r>
              <a:rPr lang="en-GB" baseline="0" dirty="0">
                <a:solidFill>
                  <a:schemeClr val="tx2"/>
                </a:solidFill>
                <a:latin typeface="Segoe" pitchFamily="34" charset="0"/>
              </a:rPr>
              <a:t> I mentioned, we’re not going to use a strict threshold, we’ll use a soft one because it’s differentiable, and that function is the same sigmoid that we used in logistic regression. If you remember the story, it’s the one that was invented when they thought human populations would saturate a country. Anyway, here’s that sigmoid function for you.</a:t>
            </a:r>
            <a:endParaRPr lang="en-GB" dirty="0">
              <a:solidFill>
                <a:schemeClr val="tx2"/>
              </a:solidFill>
              <a:latin typeface="Segoe" pitchFamily="34" charset="0"/>
            </a:endParaRPr>
          </a:p>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all the o’s and</a:t>
            </a:r>
            <a:r>
              <a:rPr lang="en-US" baseline="0" dirty="0"/>
              <a:t> w’s computed, we can do that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a:p>
        </p:txBody>
      </p:sp>
    </p:spTree>
    <p:extLst>
      <p:ext uri="{BB962C8B-B14F-4D97-AF65-F5344CB8AC3E}">
        <p14:creationId xmlns:p14="http://schemas.microsoft.com/office/powerpoint/2010/main" val="373954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standard </a:t>
            </a:r>
            <a:r>
              <a:rPr lang="en-US" sz="1200" kern="1200" dirty="0" err="1">
                <a:solidFill>
                  <a:schemeClr val="tx1"/>
                </a:solidFill>
                <a:latin typeface="+mn-lt"/>
                <a:ea typeface="+mn-ea"/>
                <a:cs typeface="+mn-cs"/>
              </a:rPr>
              <a:t>backprop</a:t>
            </a:r>
            <a:r>
              <a:rPr lang="en-US" sz="1200" kern="1200" dirty="0">
                <a:solidFill>
                  <a:schemeClr val="tx1"/>
                </a:solidFill>
                <a:latin typeface="+mn-lt"/>
                <a:ea typeface="+mn-ea"/>
                <a:cs typeface="+mn-cs"/>
              </a:rPr>
              <a:t>, too low a learning rate makes the network learn very slowly. Too high a learning rate makes the weights and objective function diverge, so there is no learning at all. You</a:t>
            </a:r>
            <a:r>
              <a:rPr lang="en-US" sz="1200" kern="1200" baseline="0" dirty="0">
                <a:solidFill>
                  <a:schemeClr val="tx1"/>
                </a:solidFill>
                <a:latin typeface="+mn-lt"/>
                <a:ea typeface="+mn-ea"/>
                <a:cs typeface="+mn-cs"/>
              </a:rPr>
              <a:t> could set it to a half. In reality there are algorithms that adjust this thing dynamically, but in case, hopefully you get the idea, which is that the weight changes depending on how steep the error gradient is at that point.</a:t>
            </a:r>
          </a:p>
          <a:p>
            <a:r>
              <a:rPr lang="en-US" sz="1200" kern="1200" baseline="0" dirty="0">
                <a:solidFill>
                  <a:schemeClr val="tx1"/>
                </a:solidFill>
                <a:latin typeface="+mn-lt"/>
                <a:ea typeface="+mn-ea"/>
                <a:cs typeface="+mn-cs"/>
              </a:rPr>
              <a:t>Cool, so once you do that,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60</a:t>
            </a:fld>
            <a:endParaRPr lang="en-US"/>
          </a:p>
        </p:txBody>
      </p:sp>
    </p:spTree>
    <p:extLst>
      <p:ext uri="{BB962C8B-B14F-4D97-AF65-F5344CB8AC3E}">
        <p14:creationId xmlns:p14="http://schemas.microsoft.com/office/powerpoint/2010/main" val="2787033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5112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a:p>
        </p:txBody>
      </p:sp>
    </p:spTree>
    <p:extLst>
      <p:ext uri="{BB962C8B-B14F-4D97-AF65-F5344CB8AC3E}">
        <p14:creationId xmlns:p14="http://schemas.microsoft.com/office/powerpoint/2010/main" val="1526242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t>
            </a:r>
            <a:r>
              <a:rPr lang="en-US" baseline="0" dirty="0"/>
              <a:t> this one?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a:p>
        </p:txBody>
      </p:sp>
    </p:spTree>
    <p:extLst>
      <p:ext uri="{BB962C8B-B14F-4D97-AF65-F5344CB8AC3E}">
        <p14:creationId xmlns:p14="http://schemas.microsoft.com/office/powerpoint/2010/main" val="361160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An artificial NN is totally</a:t>
            </a:r>
            <a:r>
              <a:rPr lang="en-GB" baseline="0" dirty="0">
                <a:solidFill>
                  <a:schemeClr val="tx2"/>
                </a:solidFill>
                <a:latin typeface="Segoe" pitchFamily="34" charset="0"/>
              </a:rPr>
              <a:t> different from a real NN. The order of magnitudes are totally different. Brains are much much bigger. The spikes are totally different. ANN’s calculate like calculators, we don’t. It’s just totally different. They were just inspired by brains. In any case, they are becoming extremely popular for computer vision in particular because they can handle really challenging nonlinearities that other methods have difficulty with. If you give them tons and tons of data, they can do things that other </a:t>
            </a:r>
            <a:r>
              <a:rPr lang="en-GB" baseline="0">
                <a:solidFill>
                  <a:schemeClr val="tx2"/>
                </a:solidFill>
                <a:latin typeface="Segoe" pitchFamily="34" charset="0"/>
              </a:rPr>
              <a:t>methods can’t.  </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a:t>
            </a:r>
            <a:r>
              <a:rPr lang="en-US" baseline="0" dirty="0"/>
              <a:t> all look equally plausible, right?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a:p>
        </p:txBody>
      </p:sp>
    </p:spTree>
    <p:extLst>
      <p:ext uri="{BB962C8B-B14F-4D97-AF65-F5344CB8AC3E}">
        <p14:creationId xmlns:p14="http://schemas.microsoft.com/office/powerpoint/2010/main" val="3413822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one</a:t>
            </a:r>
            <a:r>
              <a:rPr lang="is-IS" dirty="0"/>
              <a:t>… </a:t>
            </a:r>
            <a:r>
              <a:rPr lang="en-US" dirty="0"/>
              <a:t>This one doesn’t seem like a</a:t>
            </a:r>
            <a:r>
              <a:rPr lang="en-US" baseline="0" dirty="0"/>
              <a:t> particularly good idea/ Because the line is so close to the points that it might not generalize well for new points. Even though all the training points are classified correctly, maybe the test points won’t like this decision boundary.</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a:p>
        </p:txBody>
      </p:sp>
    </p:spTree>
    <p:extLst>
      <p:ext uri="{BB962C8B-B14F-4D97-AF65-F5344CB8AC3E}">
        <p14:creationId xmlns:p14="http://schemas.microsoft.com/office/powerpoint/2010/main" val="83421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way of just looking at the margins which are y times f. So what do we do?</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70</a:t>
            </a:fld>
            <a:endParaRPr lang="en-US"/>
          </a:p>
        </p:txBody>
      </p:sp>
    </p:spTree>
    <p:extLst>
      <p:ext uri="{BB962C8B-B14F-4D97-AF65-F5344CB8AC3E}">
        <p14:creationId xmlns:p14="http://schemas.microsoft.com/office/powerpoint/2010/main" val="185343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way of just looking at the margins which are y times f. So what do we do?</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71</a:t>
            </a:fld>
            <a:endParaRPr lang="en-US"/>
          </a:p>
        </p:txBody>
      </p:sp>
    </p:spTree>
    <p:extLst>
      <p:ext uri="{BB962C8B-B14F-4D97-AF65-F5344CB8AC3E}">
        <p14:creationId xmlns:p14="http://schemas.microsoft.com/office/powerpoint/2010/main" val="39507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look at it from the margins perspective, which I showed you earlier. </a:t>
            </a:r>
            <a:r>
              <a:rPr lang="en-US" dirty="0"/>
              <a:t>This</a:t>
            </a:r>
            <a:r>
              <a:rPr lang="en-US" baseline="0" dirty="0"/>
              <a:t> is a way of just looking at the margins which are y times f. </a:t>
            </a:r>
          </a:p>
          <a:p>
            <a:r>
              <a:rPr lang="en-US" baseline="0" dirty="0"/>
              <a:t>And just so you didn’t forget the minimum margin is the smallest value of y times f(x).</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a:p>
        </p:txBody>
      </p:sp>
    </p:spTree>
    <p:extLst>
      <p:ext uri="{BB962C8B-B14F-4D97-AF65-F5344CB8AC3E}">
        <p14:creationId xmlns:p14="http://schemas.microsoft.com/office/powerpoint/2010/main" val="2587399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way of just looking at the margins which are y times f. </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a:p>
        </p:txBody>
      </p:sp>
    </p:spTree>
    <p:extLst>
      <p:ext uri="{BB962C8B-B14F-4D97-AF65-F5344CB8AC3E}">
        <p14:creationId xmlns:p14="http://schemas.microsoft.com/office/powerpoint/2010/main" val="1263576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way of just looking at the margins which are y times f. </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a:p>
        </p:txBody>
      </p:sp>
    </p:spTree>
    <p:extLst>
      <p:ext uri="{BB962C8B-B14F-4D97-AF65-F5344CB8AC3E}">
        <p14:creationId xmlns:p14="http://schemas.microsoft.com/office/powerpoint/2010/main" val="1985306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an issue because</a:t>
            </a:r>
            <a:r>
              <a:rPr lang="en-US" baseline="0" dirty="0"/>
              <a:t> gamma and f don’t actually mean anything, there’s a scaling issue that we need to deal with. If I just multiply f by a million or some other big number, then all of a sudden, gamma is a million times bigger.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a:p>
        </p:txBody>
      </p:sp>
    </p:spTree>
    <p:extLst>
      <p:ext uri="{BB962C8B-B14F-4D97-AF65-F5344CB8AC3E}">
        <p14:creationId xmlns:p14="http://schemas.microsoft.com/office/powerpoint/2010/main" val="311085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76</a:t>
            </a:fld>
            <a:endParaRPr lang="en-US"/>
          </a:p>
        </p:txBody>
      </p:sp>
    </p:spTree>
    <p:extLst>
      <p:ext uri="{BB962C8B-B14F-4D97-AF65-F5344CB8AC3E}">
        <p14:creationId xmlns:p14="http://schemas.microsoft.com/office/powerpoint/2010/main" val="2650310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a:p>
        </p:txBody>
      </p:sp>
    </p:spTree>
    <p:extLst>
      <p:ext uri="{BB962C8B-B14F-4D97-AF65-F5344CB8AC3E}">
        <p14:creationId xmlns:p14="http://schemas.microsoft.com/office/powerpoint/2010/main" val="285009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This is “me” I’m a neuron. I called</a:t>
            </a:r>
            <a:r>
              <a:rPr lang="en-GB" baseline="0" dirty="0">
                <a:solidFill>
                  <a:schemeClr val="tx2"/>
                </a:solidFill>
                <a:latin typeface="Segoe" pitchFamily="34" charset="0"/>
              </a:rPr>
              <a:t> it “me”. And me sees as input, all of the outputs of the other neurons feeding into it</a:t>
            </a:r>
            <a:r>
              <a:rPr lang="is-IS" baseline="0" dirty="0">
                <a:solidFill>
                  <a:schemeClr val="tx2"/>
                </a:solidFill>
                <a:latin typeface="Segoe" pitchFamily="34" charset="0"/>
              </a:rPr>
              <a:t>… weighted by their connectivity. So what does me do with all these inputs? It adds them all up. So I’m going to put a little summation there, but what it actually means is this, where it adds up all the signals coming in, weighted by the strength of the connection. Then what. That sum feeds into an activation function, which is something that usually goes between 0 and 1, and is supposed to look like a threshold function. As you know now, these functions can do all kinds of logical computations, ands and ors and whatnot. So there’s the activation function of the sum, which I am going to call “net” later on. The value of the activation function is actually the output of that neuron, so I’ll call it o of me. And then o of me feeds into all the neurons that it connects to, weighted by the connection strength.</a:t>
            </a:r>
            <a:endParaRPr lang="en-GB" dirty="0">
              <a:solidFill>
                <a:schemeClr val="tx2"/>
              </a:solidFill>
              <a:latin typeface="Segoe" pitchFamily="34" charset="0"/>
            </a:endParaRPr>
          </a:p>
          <a:p>
            <a:endParaRPr lang="en-GB" dirty="0">
              <a:solidFill>
                <a:schemeClr val="tx2"/>
              </a:solidFill>
              <a:latin typeface="Segoe" pitchFamily="34" charset="0"/>
            </a:endParaRPr>
          </a:p>
          <a:p>
            <a:endParaRPr lang="en-GB" dirty="0">
              <a:solidFill>
                <a:schemeClr val="tx2"/>
              </a:solidFill>
              <a:latin typeface="Segoe" pitchFamily="34" charset="0"/>
            </a:endParaRPr>
          </a:p>
          <a:p>
            <a:r>
              <a:rPr lang="en-GB" dirty="0" err="1">
                <a:solidFill>
                  <a:schemeClr val="tx2"/>
                </a:solidFill>
                <a:latin typeface="Segoe" pitchFamily="34" charset="0"/>
              </a:rPr>
              <a:t>ttp</a:t>
            </a:r>
            <a:r>
              <a:rPr lang="en-GB" dirty="0">
                <a:solidFill>
                  <a:schemeClr val="tx2"/>
                </a:solidFill>
                <a:latin typeface="Segoe" pitchFamily="34" charset="0"/>
              </a:rPr>
              <a:t>://</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a:p>
        </p:txBody>
      </p:sp>
    </p:spTree>
    <p:extLst>
      <p:ext uri="{BB962C8B-B14F-4D97-AF65-F5344CB8AC3E}">
        <p14:creationId xmlns:p14="http://schemas.microsoft.com/office/powerpoint/2010/main" val="126751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a:p>
        </p:txBody>
      </p:sp>
    </p:spTree>
    <p:extLst>
      <p:ext uri="{BB962C8B-B14F-4D97-AF65-F5344CB8AC3E}">
        <p14:creationId xmlns:p14="http://schemas.microsoft.com/office/powerpoint/2010/main" val="168772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a:p>
        </p:txBody>
      </p:sp>
    </p:spTree>
    <p:extLst>
      <p:ext uri="{BB962C8B-B14F-4D97-AF65-F5344CB8AC3E}">
        <p14:creationId xmlns:p14="http://schemas.microsoft.com/office/powerpoint/2010/main" val="1457777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a:p>
        </p:txBody>
      </p:sp>
    </p:spTree>
    <p:extLst>
      <p:ext uri="{BB962C8B-B14F-4D97-AF65-F5344CB8AC3E}">
        <p14:creationId xmlns:p14="http://schemas.microsoft.com/office/powerpoint/2010/main" val="2111324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82</a:t>
            </a:fld>
            <a:endParaRPr lang="en-US"/>
          </a:p>
        </p:txBody>
      </p:sp>
    </p:spTree>
    <p:extLst>
      <p:ext uri="{BB962C8B-B14F-4D97-AF65-F5344CB8AC3E}">
        <p14:creationId xmlns:p14="http://schemas.microsoft.com/office/powerpoint/2010/main" val="2491654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however big f gets, gamma is going to scale inversely with that. </a:t>
            </a:r>
            <a:r>
              <a:rPr lang="en-US" baseline="0" dirty="0" err="1"/>
              <a:t>Haha</a:t>
            </a:r>
            <a:r>
              <a:rPr lang="en-US" baseline="0" dirty="0"/>
              <a:t>, let’s try that one.</a:t>
            </a:r>
          </a:p>
          <a:p>
            <a:r>
              <a:rPr lang="en-US" baseline="0" dirty="0"/>
              <a:t>So I have to choose something. I will choose the right hand side of this equation to be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a:p>
        </p:txBody>
      </p:sp>
    </p:spTree>
    <p:extLst>
      <p:ext uri="{BB962C8B-B14F-4D97-AF65-F5344CB8AC3E}">
        <p14:creationId xmlns:p14="http://schemas.microsoft.com/office/powerpoint/2010/main" val="187833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a:p>
        </p:txBody>
      </p:sp>
    </p:spTree>
    <p:extLst>
      <p:ext uri="{BB962C8B-B14F-4D97-AF65-F5344CB8AC3E}">
        <p14:creationId xmlns:p14="http://schemas.microsoft.com/office/powerpoint/2010/main" val="1896598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a:p>
        </p:txBody>
      </p:sp>
    </p:spTree>
    <p:extLst>
      <p:ext uri="{BB962C8B-B14F-4D97-AF65-F5344CB8AC3E}">
        <p14:creationId xmlns:p14="http://schemas.microsoft.com/office/powerpoint/2010/main" val="1135978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a:p>
        </p:txBody>
      </p:sp>
    </p:spTree>
    <p:extLst>
      <p:ext uri="{BB962C8B-B14F-4D97-AF65-F5344CB8AC3E}">
        <p14:creationId xmlns:p14="http://schemas.microsoft.com/office/powerpoint/2010/main" val="2284349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87</a:t>
            </a:fld>
            <a:endParaRPr lang="en-US"/>
          </a:p>
        </p:txBody>
      </p:sp>
    </p:spTree>
    <p:extLst>
      <p:ext uri="{BB962C8B-B14F-4D97-AF65-F5344CB8AC3E}">
        <p14:creationId xmlns:p14="http://schemas.microsoft.com/office/powerpoint/2010/main" val="140743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2"/>
                </a:solidFill>
                <a:latin typeface="Segoe" pitchFamily="34" charset="0"/>
              </a:rPr>
              <a:t>The step function is a threshold. If you get enough</a:t>
            </a:r>
            <a:r>
              <a:rPr lang="en-GB" baseline="0" dirty="0">
                <a:solidFill>
                  <a:schemeClr val="tx2"/>
                </a:solidFill>
                <a:latin typeface="Segoe" pitchFamily="34" charset="0"/>
              </a:rPr>
              <a:t> electrical input from the other neurons, you fire. </a:t>
            </a:r>
            <a:r>
              <a:rPr lang="en-GB" dirty="0">
                <a:solidFill>
                  <a:schemeClr val="tx2"/>
                </a:solidFill>
                <a:latin typeface="Segoe" pitchFamily="34" charset="0"/>
              </a:rPr>
              <a:t>You</a:t>
            </a:r>
            <a:r>
              <a:rPr lang="en-GB" baseline="0" dirty="0">
                <a:solidFill>
                  <a:schemeClr val="tx2"/>
                </a:solidFill>
                <a:latin typeface="Segoe" pitchFamily="34" charset="0"/>
              </a:rPr>
              <a:t> can’t take </a:t>
            </a:r>
            <a:endParaRPr lang="en-GB" dirty="0">
              <a:solidFill>
                <a:schemeClr val="tx2"/>
              </a:solidFill>
              <a:latin typeface="Segoe" pitchFamily="34" charset="0"/>
            </a:endParaRPr>
          </a:p>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a:p>
        </p:txBody>
      </p:sp>
    </p:spTree>
    <p:extLst>
      <p:ext uri="{BB962C8B-B14F-4D97-AF65-F5344CB8AC3E}">
        <p14:creationId xmlns:p14="http://schemas.microsoft.com/office/powerpoint/2010/main" val="341697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a:p>
        </p:txBody>
      </p:sp>
    </p:spTree>
    <p:extLst>
      <p:ext uri="{BB962C8B-B14F-4D97-AF65-F5344CB8AC3E}">
        <p14:creationId xmlns:p14="http://schemas.microsoft.com/office/powerpoint/2010/main" val="2865173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a:p>
        </p:txBody>
      </p:sp>
    </p:spTree>
    <p:extLst>
      <p:ext uri="{BB962C8B-B14F-4D97-AF65-F5344CB8AC3E}">
        <p14:creationId xmlns:p14="http://schemas.microsoft.com/office/powerpoint/2010/main" val="2009160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a:p>
        </p:txBody>
      </p:sp>
    </p:spTree>
    <p:extLst>
      <p:ext uri="{BB962C8B-B14F-4D97-AF65-F5344CB8AC3E}">
        <p14:creationId xmlns:p14="http://schemas.microsoft.com/office/powerpoint/2010/main" val="4281927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you the geometric</a:t>
            </a:r>
            <a:r>
              <a:rPr lang="en-US" baseline="0" dirty="0"/>
              <a:t> picture here. The decision boundary is this line right here. F being positive is here, and f being negative is here. The red points are all misclassified. Now what I’m going to do is something you might not be expecting, which is that I’m going to move all the correctly classified points across the decision boundary to the left, and I’m going to map all the misclassified points to the right. *click* Ok, glad I did that, now I have the ones we got correct on the left and the ones we got wrong on the right. So the labels on this plots are wrong. We don’t have f&lt;0 on the left and f&gt;0 on the right. We have something like this. *click*. So on the left, either f is positive and y is also positive, so </a:t>
            </a:r>
            <a:r>
              <a:rPr lang="en-US" baseline="0" dirty="0" err="1"/>
              <a:t>yf</a:t>
            </a:r>
            <a:r>
              <a:rPr lang="en-US" baseline="0" dirty="0"/>
              <a:t> is positive, or we have y negative and f negative, so </a:t>
            </a:r>
            <a:r>
              <a:rPr lang="en-US" baseline="0" dirty="0" err="1"/>
              <a:t>yf</a:t>
            </a:r>
            <a:r>
              <a:rPr lang="en-US" baseline="0" dirty="0"/>
              <a:t> is again</a:t>
            </a:r>
            <a:r>
              <a:rPr lang="is-IS" baseline="0" dirty="0"/>
              <a:t>… positive. And on the right we have cases where the sign of f is different than y. And the ones I suffer a penalty for are the ones on the right.</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a:p>
        </p:txBody>
      </p:sp>
    </p:spTree>
    <p:extLst>
      <p:ext uri="{BB962C8B-B14F-4D97-AF65-F5344CB8AC3E}">
        <p14:creationId xmlns:p14="http://schemas.microsoft.com/office/powerpoint/2010/main" val="1893630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Ok so let’s keep this image</a:t>
            </a:r>
            <a:r>
              <a:rPr kumimoji="0" lang="en-US" sz="1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in mind here.</a:t>
            </a:r>
            <a:endParaRPr lang="en-US" baseline="0" dirty="0"/>
          </a:p>
          <a:p>
            <a:endParaRPr lang="en-US" baseline="0" dirty="0"/>
          </a:p>
          <a:p>
            <a:endParaRPr lang="en-US" baseline="0" dirty="0"/>
          </a:p>
          <a:p>
            <a:r>
              <a:rPr lang="en-US" baseline="0" dirty="0"/>
              <a:t>----</a:t>
            </a:r>
          </a:p>
          <a:p>
            <a:r>
              <a:rPr lang="en-US" baseline="0" dirty="0"/>
              <a:t>Why are those equal?</a:t>
            </a:r>
            <a:endParaRPr lang="en-US" dirty="0"/>
          </a:p>
          <a:p>
            <a:r>
              <a:rPr lang="en-US" baseline="0" dirty="0"/>
              <a:t>Think about it. There are only a few possibilities. If y is positive and f is positive, then we don’t make a mistake, and the top is 0. </a:t>
            </a:r>
            <a:r>
              <a:rPr lang="en-US" baseline="0" dirty="0" err="1"/>
              <a:t>yf</a:t>
            </a:r>
            <a:r>
              <a:rPr lang="en-US" baseline="0" dirty="0"/>
              <a:t> is positive, not negative, so the bottom is 0. </a:t>
            </a:r>
          </a:p>
          <a:p>
            <a:r>
              <a:rPr lang="en-US" baseline="0" dirty="0"/>
              <a:t>If y and f are both negative, then we don’t make a mistake, the top is 0 and and </a:t>
            </a:r>
            <a:r>
              <a:rPr lang="en-US" baseline="0" dirty="0" err="1"/>
              <a:t>yf</a:t>
            </a:r>
            <a:r>
              <a:rPr lang="en-US" baseline="0" dirty="0"/>
              <a:t> is positive again.</a:t>
            </a:r>
          </a:p>
          <a:p>
            <a:r>
              <a:rPr lang="en-US" baseline="0" dirty="0"/>
              <a:t>If y is positive and f is negative, then we make a mistake, we lose a point up here, and we also lose a point down here because y times f is negative.</a:t>
            </a:r>
          </a:p>
          <a:p>
            <a:r>
              <a:rPr lang="en-US" baseline="0" dirty="0"/>
              <a:t>Same thing if y is negative and f is positive.</a:t>
            </a:r>
          </a:p>
          <a:p>
            <a:r>
              <a:rPr lang="en-US" baseline="0" dirty="0"/>
              <a:t>So these logical expressions are equal to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a:p>
        </p:txBody>
      </p:sp>
    </p:spTree>
    <p:extLst>
      <p:ext uri="{BB962C8B-B14F-4D97-AF65-F5344CB8AC3E}">
        <p14:creationId xmlns:p14="http://schemas.microsoft.com/office/powerpoint/2010/main" val="1763641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I’m just going to write this function another way, which is like this. So we lose one point if </a:t>
            </a:r>
            <a:r>
              <a:rPr kumimoji="0" lang="en-US" sz="1200" b="0" i="0" u="none" strike="noStrike" kern="0" cap="none" spc="0" normalizeH="0" noProof="0" dirty="0" err="1">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yf</a:t>
            </a:r>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is less than 0, and</a:t>
            </a:r>
            <a:r>
              <a:rPr kumimoji="0" lang="en-US" sz="1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otherwise we lose no points. This is the classic 0-1 loss, just tells you whether your classifier is right or wrong. This is called a loss function. There are other loss functions too. This one is nice but it’s problematic because it’s not smooth, and we have issues with things that are not smooth in machine learning. Let’s try some more loss functions. While we’re doing this</a:t>
            </a:r>
            <a:r>
              <a:rPr kumimoji="0" lang="is-IS" sz="1200" b="0" i="0" u="none" strike="noStrike" kern="0" cap="none" spc="0" normalizeH="0" baseline="0" noProof="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a:t>
            </a:r>
            <a:endParaRPr lang="en-US" baseline="0" dirty="0"/>
          </a:p>
          <a:p>
            <a:endParaRPr lang="en-US" baseline="0" dirty="0"/>
          </a:p>
          <a:p>
            <a:r>
              <a:rPr lang="en-US" baseline="0" dirty="0"/>
              <a:t>----</a:t>
            </a:r>
          </a:p>
          <a:p>
            <a:r>
              <a:rPr lang="en-US" baseline="0" dirty="0"/>
              <a:t>Why are those equal?</a:t>
            </a:r>
            <a:endParaRPr lang="en-US" dirty="0"/>
          </a:p>
          <a:p>
            <a:r>
              <a:rPr lang="en-US" baseline="0" dirty="0"/>
              <a:t>Think about it. There are only a few possibilities. If y is positive and f is positive, then we don’t make a mistake, and the top is 0. </a:t>
            </a:r>
            <a:r>
              <a:rPr lang="en-US" baseline="0" dirty="0" err="1"/>
              <a:t>yf</a:t>
            </a:r>
            <a:r>
              <a:rPr lang="en-US" baseline="0" dirty="0"/>
              <a:t> is positive, not negative, so the bottom is 0. </a:t>
            </a:r>
          </a:p>
          <a:p>
            <a:r>
              <a:rPr lang="en-US" baseline="0" dirty="0"/>
              <a:t>If y and f are both negative, then we don’t make a mistake, the top is 0 and and </a:t>
            </a:r>
            <a:r>
              <a:rPr lang="en-US" baseline="0" dirty="0" err="1"/>
              <a:t>yf</a:t>
            </a:r>
            <a:r>
              <a:rPr lang="en-US" baseline="0" dirty="0"/>
              <a:t> is positive again.</a:t>
            </a:r>
          </a:p>
          <a:p>
            <a:r>
              <a:rPr lang="en-US" baseline="0" dirty="0"/>
              <a:t>If y is positive and f is negative, then we make a mistake, we lose a point up here, and we also lose a point down here because y times f is negative.</a:t>
            </a:r>
          </a:p>
          <a:p>
            <a:r>
              <a:rPr lang="en-US" baseline="0" dirty="0"/>
              <a:t>Same thing if y is negative and f is positive.</a:t>
            </a:r>
          </a:p>
          <a:p>
            <a:r>
              <a:rPr lang="en-US" baseline="0" dirty="0"/>
              <a:t>So these logical expressions are equal to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94</a:t>
            </a:fld>
            <a:endParaRPr lang="en-US"/>
          </a:p>
        </p:txBody>
      </p:sp>
    </p:spTree>
    <p:extLst>
      <p:ext uri="{BB962C8B-B14F-4D97-AF65-F5344CB8AC3E}">
        <p14:creationId xmlns:p14="http://schemas.microsoft.com/office/powerpoint/2010/main" val="2655357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a:p>
        </p:txBody>
      </p:sp>
    </p:spTree>
    <p:extLst>
      <p:ext uri="{BB962C8B-B14F-4D97-AF65-F5344CB8AC3E}">
        <p14:creationId xmlns:p14="http://schemas.microsoft.com/office/powerpoint/2010/main" val="3950562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96</a:t>
            </a:fld>
            <a:endParaRPr lang="en-US"/>
          </a:p>
        </p:txBody>
      </p:sp>
    </p:spTree>
    <p:extLst>
      <p:ext uri="{BB962C8B-B14F-4D97-AF65-F5344CB8AC3E}">
        <p14:creationId xmlns:p14="http://schemas.microsoft.com/office/powerpoint/2010/main" val="3767914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97</a:t>
            </a:fld>
            <a:endParaRPr lang="en-US"/>
          </a:p>
        </p:txBody>
      </p:sp>
    </p:spTree>
    <p:extLst>
      <p:ext uri="{BB962C8B-B14F-4D97-AF65-F5344CB8AC3E}">
        <p14:creationId xmlns:p14="http://schemas.microsoft.com/office/powerpoint/2010/main" val="395092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2"/>
                </a:solidFill>
                <a:latin typeface="Segoe" pitchFamily="34" charset="0"/>
              </a:rPr>
              <a:t>So we’ll stick to this</a:t>
            </a:r>
            <a:r>
              <a:rPr lang="en-GB" baseline="0" dirty="0">
                <a:solidFill>
                  <a:schemeClr val="tx2"/>
                </a:solidFill>
                <a:latin typeface="Segoe" pitchFamily="34" charset="0"/>
              </a:rPr>
              <a:t> one.</a:t>
            </a:r>
            <a:endParaRPr lang="en-GB" dirty="0">
              <a:solidFill>
                <a:schemeClr val="tx2"/>
              </a:solidFill>
              <a:latin typeface="Segoe" pitchFamily="34" charset="0"/>
            </a:endParaRPr>
          </a:p>
          <a:p>
            <a:endParaRPr lang="en-GB" dirty="0">
              <a:solidFill>
                <a:schemeClr val="tx2"/>
              </a:solidFill>
              <a:latin typeface="Segoe" pitchFamily="34" charset="0"/>
            </a:endParaRPr>
          </a:p>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98</a:t>
            </a:fld>
            <a:endParaRPr lang="en-US"/>
          </a:p>
        </p:txBody>
      </p:sp>
    </p:spTree>
    <p:extLst>
      <p:ext uri="{BB962C8B-B14F-4D97-AF65-F5344CB8AC3E}">
        <p14:creationId xmlns:p14="http://schemas.microsoft.com/office/powerpoint/2010/main" val="1791432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99</a:t>
            </a:fld>
            <a:endParaRPr lang="en-US"/>
          </a:p>
        </p:txBody>
      </p:sp>
    </p:spTree>
    <p:extLst>
      <p:ext uri="{BB962C8B-B14F-4D97-AF65-F5344CB8AC3E}">
        <p14:creationId xmlns:p14="http://schemas.microsoft.com/office/powerpoint/2010/main" val="1674798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got to change</a:t>
            </a:r>
            <a:r>
              <a:rPr lang="en-US" baseline="0" dirty="0"/>
              <a:t> to accommodate the points that are not classified correctly.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100</a:t>
            </a:fld>
            <a:endParaRPr lang="en-US"/>
          </a:p>
        </p:txBody>
      </p:sp>
    </p:spTree>
    <p:extLst>
      <p:ext uri="{BB962C8B-B14F-4D97-AF65-F5344CB8AC3E}">
        <p14:creationId xmlns:p14="http://schemas.microsoft.com/office/powerpoint/2010/main" val="3855093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picture is a little misleading</a:t>
            </a:r>
            <a:r>
              <a:rPr lang="en-US" baseline="0" dirty="0"/>
              <a:t> since you never actually see the function phi.</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101</a:t>
            </a:fld>
            <a:endParaRPr lang="en-US"/>
          </a:p>
        </p:txBody>
      </p:sp>
    </p:spTree>
    <p:extLst>
      <p:ext uri="{BB962C8B-B14F-4D97-AF65-F5344CB8AC3E}">
        <p14:creationId xmlns:p14="http://schemas.microsoft.com/office/powerpoint/2010/main" val="327457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Inner product</a:t>
            </a:r>
            <a:r>
              <a:rPr lang="en-US" baseline="0" dirty="0"/>
              <a:t> is simply just multiplying the first components together, multiplying the second components together and adding them all up. Inner products are a way to think about distance in a space. So here, we’re thinking about distances in a 2d space.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105</a:t>
            </a:fld>
            <a:endParaRPr lang="en-US"/>
          </a:p>
        </p:txBody>
      </p:sp>
    </p:spTree>
    <p:extLst>
      <p:ext uri="{BB962C8B-B14F-4D97-AF65-F5344CB8AC3E}">
        <p14:creationId xmlns:p14="http://schemas.microsoft.com/office/powerpoint/2010/main" val="4069747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we play this game where we map x</a:t>
            </a:r>
            <a:r>
              <a:rPr lang="en-US" baseline="0" dirty="0"/>
              <a:t> to a new space. And then we’ll compute the inner product in that space instead.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106</a:t>
            </a:fld>
            <a:endParaRPr lang="en-US"/>
          </a:p>
        </p:txBody>
      </p:sp>
    </p:spTree>
    <p:extLst>
      <p:ext uri="{BB962C8B-B14F-4D97-AF65-F5344CB8AC3E}">
        <p14:creationId xmlns:p14="http://schemas.microsoft.com/office/powerpoint/2010/main" val="3597669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matter</a:t>
            </a:r>
            <a:r>
              <a:rPr lang="en-US" baseline="0" dirty="0"/>
              <a:t> if the map phi is infinite dimensional, it doesn’t matter if it’s impossible to calculate. As long as you can calculate the kernel between two points, you can run the optimization formula. So with one click, you can tell the SVM which kernel it should use for that particular calculation, and it just calculates kernels where it’s supposed to calculate regular inner products and whoosh you’re now in a new space. Pretty cool, huh.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114</a:t>
            </a:fld>
            <a:endParaRPr lang="en-US"/>
          </a:p>
        </p:txBody>
      </p:sp>
    </p:spTree>
    <p:extLst>
      <p:ext uri="{BB962C8B-B14F-4D97-AF65-F5344CB8AC3E}">
        <p14:creationId xmlns:p14="http://schemas.microsoft.com/office/powerpoint/2010/main" val="1107727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particularly useful kernel is the </a:t>
            </a:r>
            <a:r>
              <a:rPr lang="en-US" baseline="0" dirty="0" err="1"/>
              <a:t>gaussian</a:t>
            </a:r>
            <a:r>
              <a:rPr lang="en-US" baseline="0" dirty="0"/>
              <a:t> kernel. This is a case where I can’t exactly calculate phi on my computer because it’s a whole function and thus infinite dimensional. You’d need an infinite number of values to write out the whole function so of course you can’t do that in a computer. But you can actually write down the inner product.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115</a:t>
            </a:fld>
            <a:endParaRPr lang="en-US"/>
          </a:p>
        </p:txBody>
      </p:sp>
    </p:spTree>
    <p:extLst>
      <p:ext uri="{BB962C8B-B14F-4D97-AF65-F5344CB8AC3E}">
        <p14:creationId xmlns:p14="http://schemas.microsoft.com/office/powerpoint/2010/main" val="3182507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particularly useful kernel is the </a:t>
            </a:r>
            <a:r>
              <a:rPr lang="en-US" baseline="0" dirty="0" err="1"/>
              <a:t>gaussian</a:t>
            </a:r>
            <a:r>
              <a:rPr lang="en-US" baseline="0" dirty="0"/>
              <a:t> kernel. This is a case where I can’t exactly calculate phi on my computer because it’s a whole function and thus infinite dimensional. You’d need an infinite number of values to write out the whole function so of course you can’t do that in a computer. But you can actually write down the inner product.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116</a:t>
            </a:fld>
            <a:endParaRPr lang="en-US"/>
          </a:p>
        </p:txBody>
      </p:sp>
    </p:spTree>
    <p:extLst>
      <p:ext uri="{BB962C8B-B14F-4D97-AF65-F5344CB8AC3E}">
        <p14:creationId xmlns:p14="http://schemas.microsoft.com/office/powerpoint/2010/main" val="2487818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weighted sum of bumps called K, centered at xi. This is a bump, think of it as being centered at xi.</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117</a:t>
            </a:fld>
            <a:endParaRPr lang="en-US"/>
          </a:p>
        </p:txBody>
      </p:sp>
    </p:spTree>
    <p:extLst>
      <p:ext uri="{BB962C8B-B14F-4D97-AF65-F5344CB8AC3E}">
        <p14:creationId xmlns:p14="http://schemas.microsoft.com/office/powerpoint/2010/main" val="3452091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lot of training observations, so we have to add a lot of bumps together.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118</a:t>
            </a:fld>
            <a:endParaRPr lang="en-US"/>
          </a:p>
        </p:txBody>
      </p:sp>
    </p:spTree>
    <p:extLst>
      <p:ext uri="{BB962C8B-B14F-4D97-AF65-F5344CB8AC3E}">
        <p14:creationId xmlns:p14="http://schemas.microsoft.com/office/powerpoint/2010/main" val="1423081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bumps could be right side up and some of them could be upside down, depending on what </a:t>
            </a:r>
            <a:r>
              <a:rPr lang="en-US" baseline="0"/>
              <a:t>the alphas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119</a:t>
            </a:fld>
            <a:endParaRPr lang="en-US"/>
          </a:p>
        </p:txBody>
      </p:sp>
    </p:spTree>
    <p:extLst>
      <p:ext uri="{BB962C8B-B14F-4D97-AF65-F5344CB8AC3E}">
        <p14:creationId xmlns:p14="http://schemas.microsoft.com/office/powerpoint/2010/main" val="1499080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bumps could be right side up and some of them could be upside down, depending on what </a:t>
            </a:r>
            <a:r>
              <a:rPr lang="en-US" baseline="0"/>
              <a:t>the alphas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120</a:t>
            </a:fld>
            <a:endParaRPr lang="en-US"/>
          </a:p>
        </p:txBody>
      </p:sp>
    </p:spTree>
    <p:extLst>
      <p:ext uri="{BB962C8B-B14F-4D97-AF65-F5344CB8AC3E}">
        <p14:creationId xmlns:p14="http://schemas.microsoft.com/office/powerpoint/2010/main" val="4210196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bumps could be right side up and some of them could be upside down, depending on what </a:t>
            </a:r>
            <a:r>
              <a:rPr lang="en-US" baseline="0"/>
              <a:t>the alphas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121</a:t>
            </a:fld>
            <a:endParaRPr lang="en-US"/>
          </a:p>
        </p:txBody>
      </p:sp>
    </p:spTree>
    <p:extLst>
      <p:ext uri="{BB962C8B-B14F-4D97-AF65-F5344CB8AC3E}">
        <p14:creationId xmlns:p14="http://schemas.microsoft.com/office/powerpoint/2010/main" val="1854417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be careful not to choose the bandwidth</a:t>
            </a:r>
            <a:r>
              <a:rPr lang="en-US" baseline="0" dirty="0"/>
              <a:t> parameter to be too small. Otherwise it’ll </a:t>
            </a:r>
            <a:r>
              <a:rPr lang="en-US" baseline="0" dirty="0" err="1"/>
              <a:t>overfit</a:t>
            </a:r>
            <a:r>
              <a:rPr lang="en-US" baseline="0" dirty="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123</a:t>
            </a:fld>
            <a:endParaRPr lang="en-US"/>
          </a:p>
        </p:txBody>
      </p:sp>
    </p:spTree>
    <p:extLst>
      <p:ext uri="{BB962C8B-B14F-4D97-AF65-F5344CB8AC3E}">
        <p14:creationId xmlns:p14="http://schemas.microsoft.com/office/powerpoint/2010/main" val="3406026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It’ll</a:t>
            </a:r>
            <a:r>
              <a:rPr lang="en-US" baseline="0" dirty="0"/>
              <a:t> sort of snake its way around to try to make things separable and it’ll </a:t>
            </a:r>
            <a:r>
              <a:rPr lang="en-US" baseline="0" dirty="0" err="1"/>
              <a:t>overfit</a:t>
            </a:r>
            <a:r>
              <a:rPr lang="en-US" baseline="0" dirty="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124</a:t>
            </a:fld>
            <a:endParaRPr lang="en-US"/>
          </a:p>
        </p:txBody>
      </p:sp>
    </p:spTree>
    <p:extLst>
      <p:ext uri="{BB962C8B-B14F-4D97-AF65-F5344CB8AC3E}">
        <p14:creationId xmlns:p14="http://schemas.microsoft.com/office/powerpoint/2010/main" val="4245324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is theoretically</a:t>
            </a:r>
            <a:r>
              <a:rPr lang="en-US" baseline="0" dirty="0"/>
              <a:t> very beautiful.</a:t>
            </a:r>
            <a:endParaRPr lang="en-US" dirty="0"/>
          </a:p>
          <a:p>
            <a:r>
              <a:rPr lang="en-US" dirty="0"/>
              <a:t>- Because</a:t>
            </a:r>
            <a:r>
              <a:rPr lang="en-US" baseline="0" dirty="0"/>
              <a:t> of the kernel trick. All the nonlinear stuff is pre-computed when you compute the kernels. So even though you’re solving a regular mathematical problem to get a linear model, you can get something that’s highly nonlinear.</a:t>
            </a:r>
          </a:p>
          <a:p>
            <a:r>
              <a:rPr lang="en-US" baseline="0" dirty="0"/>
              <a:t>- QP’s are not that hard, they are harder than linear programs to solve, but we have these specialized solvers that can do it.</a:t>
            </a:r>
          </a:p>
          <a:p>
            <a:r>
              <a:rPr lang="en-US" baseline="0" dirty="0"/>
              <a:t>These algorithms don’t rely on randomness the way that other algorithms do. If you and I send the same dataset into an </a:t>
            </a:r>
            <a:r>
              <a:rPr lang="en-US" baseline="0" dirty="0" err="1"/>
              <a:t>svm</a:t>
            </a:r>
            <a:r>
              <a:rPr lang="en-US" baseline="0" dirty="0"/>
              <a:t> and tell it to use the same kernel, the answer should be the same and should not rely on exactly which specialized solver gets used. That’s because of the nature of the optimization problem.</a:t>
            </a:r>
          </a:p>
          <a:p>
            <a:r>
              <a:rPr lang="en-US" baseline="0" dirty="0"/>
              <a:t>Dis:</a:t>
            </a:r>
          </a:p>
          <a:p>
            <a:r>
              <a:rPr lang="en-US" baseline="0" dirty="0"/>
              <a:t>Right now, SVM is not my first choice of things to recommend to people. For the implementations that my group has been using at least, SVM solvers can be on the slow side. And sometimes even after tuning the kernel parameters, the performance is lousy. Most of the time it’s not lousy but sometimes it is. And I can’t tell you in advance when that’s going to happen. When you’re thinking about high dimensional datasets, it’s not clear really what’s going on.</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126</a:t>
            </a:fld>
            <a:endParaRPr lang="en-US"/>
          </a:p>
        </p:txBody>
      </p:sp>
    </p:spTree>
    <p:extLst>
      <p:ext uri="{BB962C8B-B14F-4D97-AF65-F5344CB8AC3E}">
        <p14:creationId xmlns:p14="http://schemas.microsoft.com/office/powerpoint/2010/main" val="109103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a:p>
            <a:r>
              <a:rPr lang="en-GB" dirty="0">
                <a:solidFill>
                  <a:schemeClr val="tx2"/>
                </a:solidFill>
                <a:latin typeface="Segoe" pitchFamily="34" charset="0"/>
              </a:rPr>
              <a:t>http://</a:t>
            </a:r>
            <a:r>
              <a:rPr lang="en-GB" dirty="0" err="1">
                <a:solidFill>
                  <a:schemeClr val="tx2"/>
                </a:solidFill>
                <a:latin typeface="Segoe" pitchFamily="34" charset="0"/>
              </a:rPr>
              <a:t>aima.eecs.berkeley.edu</a:t>
            </a:r>
            <a:r>
              <a:rPr lang="en-GB" dirty="0">
                <a:solidFill>
                  <a:schemeClr val="tx2"/>
                </a:solidFill>
                <a:latin typeface="Segoe" pitchFamily="34" charset="0"/>
              </a:rPr>
              <a:t>/slides-</a:t>
            </a:r>
            <a:r>
              <a:rPr lang="en-GB" dirty="0" err="1">
                <a:solidFill>
                  <a:schemeClr val="tx2"/>
                </a:solidFill>
                <a:latin typeface="Segoe" pitchFamily="34" charset="0"/>
              </a:rPr>
              <a:t>pdf</a:t>
            </a:r>
            <a:r>
              <a:rPr lang="en-GB" dirty="0">
                <a:solidFill>
                  <a:schemeClr val="tx2"/>
                </a:solidFill>
                <a:latin typeface="Segoe" pitchFamily="34" charset="0"/>
              </a:rPr>
              <a:t>/chapter20b.pdf</a:t>
            </a: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542757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Times"/>
              <a:cs typeface="Times"/>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Times"/>
                <a:ea typeface="Times"/>
                <a:cs typeface="Times"/>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Times"/>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Times"/>
          <a:ea typeface="Times"/>
          <a:cs typeface="Times"/>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24.emf"/><Relationship Id="rId3" Type="http://schemas.openxmlformats.org/officeDocument/2006/relationships/notesSlide" Target="../notesSlides/notesSlide10.xml"/><Relationship Id="rId7" Type="http://schemas.openxmlformats.org/officeDocument/2006/relationships/image" Target="../media/image18.emf"/><Relationship Id="rId12"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59.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19.emf"/><Relationship Id="rId14" Type="http://schemas.openxmlformats.org/officeDocument/2006/relationships/oleObject" Target="../embeddings/oleObject63.bin"/></Relationships>
</file>

<file path=ppt/slides/_rels/slide100.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notesSlide" Target="../notesSlides/notesSlide52.xml"/><Relationship Id="rId7" Type="http://schemas.openxmlformats.org/officeDocument/2006/relationships/oleObject" Target="../embeddings/oleObject618.bin"/><Relationship Id="rId2" Type="http://schemas.openxmlformats.org/officeDocument/2006/relationships/slideLayout" Target="../slideLayouts/slideLayout4.xml"/><Relationship Id="rId1" Type="http://schemas.openxmlformats.org/officeDocument/2006/relationships/vmlDrawing" Target="../drawings/vmlDrawing93.vml"/><Relationship Id="rId6" Type="http://schemas.openxmlformats.org/officeDocument/2006/relationships/image" Target="../media/image142.png"/><Relationship Id="rId5" Type="http://schemas.openxmlformats.org/officeDocument/2006/relationships/image" Target="../media/image147.emf"/><Relationship Id="rId10" Type="http://schemas.openxmlformats.org/officeDocument/2006/relationships/image" Target="../media/image164.emf"/><Relationship Id="rId4" Type="http://schemas.openxmlformats.org/officeDocument/2006/relationships/oleObject" Target="../embeddings/oleObject617.bin"/><Relationship Id="rId9" Type="http://schemas.openxmlformats.org/officeDocument/2006/relationships/oleObject" Target="../embeddings/oleObject619.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94.vml"/><Relationship Id="rId5" Type="http://schemas.openxmlformats.org/officeDocument/2006/relationships/image" Target="../media/image165.emf"/><Relationship Id="rId4" Type="http://schemas.openxmlformats.org/officeDocument/2006/relationships/oleObject" Target="../embeddings/oleObject620.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21.bin"/><Relationship Id="rId2" Type="http://schemas.openxmlformats.org/officeDocument/2006/relationships/slideLayout" Target="../slideLayouts/slideLayout4.xml"/><Relationship Id="rId1" Type="http://schemas.openxmlformats.org/officeDocument/2006/relationships/vmlDrawing" Target="../drawings/vmlDrawing95.vml"/><Relationship Id="rId4" Type="http://schemas.openxmlformats.org/officeDocument/2006/relationships/image" Target="../media/image166.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22.bin"/><Relationship Id="rId2" Type="http://schemas.openxmlformats.org/officeDocument/2006/relationships/slideLayout" Target="../slideLayouts/slideLayout4.xml"/><Relationship Id="rId1" Type="http://schemas.openxmlformats.org/officeDocument/2006/relationships/vmlDrawing" Target="../drawings/vmlDrawing96.vml"/><Relationship Id="rId4" Type="http://schemas.openxmlformats.org/officeDocument/2006/relationships/image" Target="../media/image167.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68.emf"/><Relationship Id="rId2" Type="http://schemas.openxmlformats.org/officeDocument/2006/relationships/slideLayout" Target="../slideLayouts/slideLayout4.xml"/><Relationship Id="rId1" Type="http://schemas.openxmlformats.org/officeDocument/2006/relationships/vmlDrawing" Target="../drawings/vmlDrawing97.vml"/><Relationship Id="rId6" Type="http://schemas.openxmlformats.org/officeDocument/2006/relationships/oleObject" Target="../embeddings/oleObject624.bin"/><Relationship Id="rId5" Type="http://schemas.openxmlformats.org/officeDocument/2006/relationships/image" Target="../media/image167.emf"/><Relationship Id="rId4" Type="http://schemas.openxmlformats.org/officeDocument/2006/relationships/oleObject" Target="../embeddings/oleObject623.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627.bin"/><Relationship Id="rId3" Type="http://schemas.openxmlformats.org/officeDocument/2006/relationships/notesSlide" Target="../notesSlides/notesSlide55.xml"/><Relationship Id="rId7" Type="http://schemas.openxmlformats.org/officeDocument/2006/relationships/image" Target="../media/image165.emf"/><Relationship Id="rId2" Type="http://schemas.openxmlformats.org/officeDocument/2006/relationships/slideLayout" Target="../slideLayouts/slideLayout4.xml"/><Relationship Id="rId1" Type="http://schemas.openxmlformats.org/officeDocument/2006/relationships/vmlDrawing" Target="../drawings/vmlDrawing98.vml"/><Relationship Id="rId6" Type="http://schemas.openxmlformats.org/officeDocument/2006/relationships/oleObject" Target="../embeddings/oleObject626.bin"/><Relationship Id="rId5" Type="http://schemas.openxmlformats.org/officeDocument/2006/relationships/image" Target="../media/image168.emf"/><Relationship Id="rId4" Type="http://schemas.openxmlformats.org/officeDocument/2006/relationships/oleObject" Target="../embeddings/oleObject625.bin"/><Relationship Id="rId9" Type="http://schemas.openxmlformats.org/officeDocument/2006/relationships/image" Target="../media/image167.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628.bin"/><Relationship Id="rId2" Type="http://schemas.openxmlformats.org/officeDocument/2006/relationships/slideLayout" Target="../slideLayouts/slideLayout4.xml"/><Relationship Id="rId1" Type="http://schemas.openxmlformats.org/officeDocument/2006/relationships/vmlDrawing" Target="../drawings/vmlDrawing99.vml"/><Relationship Id="rId6" Type="http://schemas.openxmlformats.org/officeDocument/2006/relationships/image" Target="../media/image165.emf"/><Relationship Id="rId5" Type="http://schemas.openxmlformats.org/officeDocument/2006/relationships/oleObject" Target="../embeddings/oleObject629.bin"/><Relationship Id="rId4" Type="http://schemas.openxmlformats.org/officeDocument/2006/relationships/image" Target="../media/image167.emf"/></Relationships>
</file>

<file path=ppt/slides/_rels/slide108.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oleObject" Target="../embeddings/oleObject630.bin"/><Relationship Id="rId7" Type="http://schemas.openxmlformats.org/officeDocument/2006/relationships/oleObject" Target="../embeddings/oleObject632.bin"/><Relationship Id="rId2" Type="http://schemas.openxmlformats.org/officeDocument/2006/relationships/slideLayout" Target="../slideLayouts/slideLayout4.xml"/><Relationship Id="rId1" Type="http://schemas.openxmlformats.org/officeDocument/2006/relationships/vmlDrawing" Target="../drawings/vmlDrawing100.vml"/><Relationship Id="rId6" Type="http://schemas.openxmlformats.org/officeDocument/2006/relationships/image" Target="../media/image169.emf"/><Relationship Id="rId5" Type="http://schemas.openxmlformats.org/officeDocument/2006/relationships/oleObject" Target="../embeddings/oleObject631.bin"/><Relationship Id="rId4" Type="http://schemas.openxmlformats.org/officeDocument/2006/relationships/image" Target="../media/image167.emf"/></Relationships>
</file>

<file path=ppt/slides/_rels/slide109.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oleObject" Target="../embeddings/oleObject633.bin"/><Relationship Id="rId7" Type="http://schemas.openxmlformats.org/officeDocument/2006/relationships/oleObject" Target="../embeddings/oleObject635.bin"/><Relationship Id="rId2" Type="http://schemas.openxmlformats.org/officeDocument/2006/relationships/slideLayout" Target="../slideLayouts/slideLayout4.xml"/><Relationship Id="rId1" Type="http://schemas.openxmlformats.org/officeDocument/2006/relationships/vmlDrawing" Target="../drawings/vmlDrawing101.vml"/><Relationship Id="rId6" Type="http://schemas.openxmlformats.org/officeDocument/2006/relationships/image" Target="../media/image169.emf"/><Relationship Id="rId5" Type="http://schemas.openxmlformats.org/officeDocument/2006/relationships/oleObject" Target="../embeddings/oleObject634.bin"/><Relationship Id="rId10" Type="http://schemas.openxmlformats.org/officeDocument/2006/relationships/image" Target="../media/image171.emf"/><Relationship Id="rId4" Type="http://schemas.openxmlformats.org/officeDocument/2006/relationships/image" Target="../media/image167.emf"/><Relationship Id="rId9" Type="http://schemas.openxmlformats.org/officeDocument/2006/relationships/oleObject" Target="../embeddings/oleObject636.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24.emf"/><Relationship Id="rId3" Type="http://schemas.openxmlformats.org/officeDocument/2006/relationships/notesSlide" Target="../notesSlides/notesSlide11.xml"/><Relationship Id="rId7" Type="http://schemas.openxmlformats.org/officeDocument/2006/relationships/image" Target="../media/image18.emf"/><Relationship Id="rId12"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65.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19.emf"/><Relationship Id="rId14" Type="http://schemas.openxmlformats.org/officeDocument/2006/relationships/oleObject" Target="../embeddings/oleObject69.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37.bin"/><Relationship Id="rId2" Type="http://schemas.openxmlformats.org/officeDocument/2006/relationships/slideLayout" Target="../slideLayouts/slideLayout4.xml"/><Relationship Id="rId1" Type="http://schemas.openxmlformats.org/officeDocument/2006/relationships/vmlDrawing" Target="../drawings/vmlDrawing102.vml"/><Relationship Id="rId6" Type="http://schemas.openxmlformats.org/officeDocument/2006/relationships/image" Target="../media/image173.emf"/><Relationship Id="rId5" Type="http://schemas.openxmlformats.org/officeDocument/2006/relationships/oleObject" Target="../embeddings/oleObject638.bin"/><Relationship Id="rId4" Type="http://schemas.openxmlformats.org/officeDocument/2006/relationships/image" Target="../media/image172.emf"/></Relationships>
</file>

<file path=ppt/slides/_rels/slide111.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oleObject" Target="../embeddings/oleObject639.bin"/><Relationship Id="rId7" Type="http://schemas.openxmlformats.org/officeDocument/2006/relationships/oleObject" Target="../embeddings/oleObject641.bin"/><Relationship Id="rId2" Type="http://schemas.openxmlformats.org/officeDocument/2006/relationships/slideLayout" Target="../slideLayouts/slideLayout4.xml"/><Relationship Id="rId1" Type="http://schemas.openxmlformats.org/officeDocument/2006/relationships/vmlDrawing" Target="../drawings/vmlDrawing103.vml"/><Relationship Id="rId6" Type="http://schemas.openxmlformats.org/officeDocument/2006/relationships/image" Target="../media/image173.emf"/><Relationship Id="rId5" Type="http://schemas.openxmlformats.org/officeDocument/2006/relationships/oleObject" Target="../embeddings/oleObject640.bin"/><Relationship Id="rId4" Type="http://schemas.openxmlformats.org/officeDocument/2006/relationships/image" Target="../media/image172.emf"/></Relationships>
</file>

<file path=ppt/slides/_rels/slide1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642.bin"/><Relationship Id="rId2" Type="http://schemas.openxmlformats.org/officeDocument/2006/relationships/slideLayout" Target="../slideLayouts/slideLayout4.xml"/><Relationship Id="rId1" Type="http://schemas.openxmlformats.org/officeDocument/2006/relationships/vmlDrawing" Target="../drawings/vmlDrawing104.vml"/><Relationship Id="rId4" Type="http://schemas.openxmlformats.org/officeDocument/2006/relationships/image" Target="../media/image175.e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644.bin"/><Relationship Id="rId3" Type="http://schemas.openxmlformats.org/officeDocument/2006/relationships/notesSlide" Target="../notesSlides/notesSlide57.xml"/><Relationship Id="rId7" Type="http://schemas.openxmlformats.org/officeDocument/2006/relationships/image" Target="../media/image142.png"/><Relationship Id="rId2" Type="http://schemas.openxmlformats.org/officeDocument/2006/relationships/slideLayout" Target="../slideLayouts/slideLayout4.xml"/><Relationship Id="rId1" Type="http://schemas.openxmlformats.org/officeDocument/2006/relationships/vmlDrawing" Target="../drawings/vmlDrawing105.vml"/><Relationship Id="rId6" Type="http://schemas.openxmlformats.org/officeDocument/2006/relationships/image" Target="../media/image178.png"/><Relationship Id="rId5" Type="http://schemas.openxmlformats.org/officeDocument/2006/relationships/image" Target="../media/image176.emf"/><Relationship Id="rId4" Type="http://schemas.openxmlformats.org/officeDocument/2006/relationships/oleObject" Target="../embeddings/oleObject643.bin"/><Relationship Id="rId9" Type="http://schemas.openxmlformats.org/officeDocument/2006/relationships/image" Target="../media/image177.e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646.bin"/><Relationship Id="rId3" Type="http://schemas.openxmlformats.org/officeDocument/2006/relationships/notesSlide" Target="../notesSlides/notesSlide58.xml"/><Relationship Id="rId7" Type="http://schemas.openxmlformats.org/officeDocument/2006/relationships/image" Target="../media/image142.png"/><Relationship Id="rId2" Type="http://schemas.openxmlformats.org/officeDocument/2006/relationships/slideLayout" Target="../slideLayouts/slideLayout4.xml"/><Relationship Id="rId1" Type="http://schemas.openxmlformats.org/officeDocument/2006/relationships/vmlDrawing" Target="../drawings/vmlDrawing106.vml"/><Relationship Id="rId6" Type="http://schemas.openxmlformats.org/officeDocument/2006/relationships/image" Target="../media/image178.png"/><Relationship Id="rId11" Type="http://schemas.openxmlformats.org/officeDocument/2006/relationships/image" Target="../media/image179.emf"/><Relationship Id="rId5" Type="http://schemas.openxmlformats.org/officeDocument/2006/relationships/image" Target="../media/image176.emf"/><Relationship Id="rId10" Type="http://schemas.openxmlformats.org/officeDocument/2006/relationships/oleObject" Target="../embeddings/oleObject647.bin"/><Relationship Id="rId4" Type="http://schemas.openxmlformats.org/officeDocument/2006/relationships/oleObject" Target="../embeddings/oleObject645.bin"/><Relationship Id="rId9" Type="http://schemas.openxmlformats.org/officeDocument/2006/relationships/image" Target="../media/image177.e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vmlDrawing" Target="../drawings/vmlDrawing107.vml"/><Relationship Id="rId6" Type="http://schemas.openxmlformats.org/officeDocument/2006/relationships/image" Target="../media/image180.emf"/><Relationship Id="rId5" Type="http://schemas.openxmlformats.org/officeDocument/2006/relationships/oleObject" Target="../embeddings/oleObject648.bin"/><Relationship Id="rId4" Type="http://schemas.openxmlformats.org/officeDocument/2006/relationships/image" Target="../media/image181.png"/></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24.emf"/><Relationship Id="rId3" Type="http://schemas.openxmlformats.org/officeDocument/2006/relationships/notesSlide" Target="../notesSlides/notesSlide12.xml"/><Relationship Id="rId7" Type="http://schemas.openxmlformats.org/officeDocument/2006/relationships/image" Target="../media/image18.emf"/><Relationship Id="rId12"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71.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19.emf"/><Relationship Id="rId14" Type="http://schemas.openxmlformats.org/officeDocument/2006/relationships/oleObject" Target="../embeddings/oleObject75.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108.vml"/><Relationship Id="rId6" Type="http://schemas.openxmlformats.org/officeDocument/2006/relationships/image" Target="../media/image181.png"/><Relationship Id="rId5" Type="http://schemas.openxmlformats.org/officeDocument/2006/relationships/image" Target="../media/image182.emf"/><Relationship Id="rId4" Type="http://schemas.openxmlformats.org/officeDocument/2006/relationships/oleObject" Target="../embeddings/oleObject649.bin"/></Relationships>
</file>

<file path=ppt/slides/_rels/slide121.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notesSlide" Target="../notesSlides/notesSlide63.xml"/><Relationship Id="rId7" Type="http://schemas.openxmlformats.org/officeDocument/2006/relationships/oleObject" Target="../embeddings/oleObject651.bin"/><Relationship Id="rId2" Type="http://schemas.openxmlformats.org/officeDocument/2006/relationships/slideLayout" Target="../slideLayouts/slideLayout4.xml"/><Relationship Id="rId1" Type="http://schemas.openxmlformats.org/officeDocument/2006/relationships/vmlDrawing" Target="../drawings/vmlDrawing109.vml"/><Relationship Id="rId6" Type="http://schemas.openxmlformats.org/officeDocument/2006/relationships/image" Target="../media/image181.png"/><Relationship Id="rId5" Type="http://schemas.openxmlformats.org/officeDocument/2006/relationships/image" Target="../media/image182.emf"/><Relationship Id="rId4" Type="http://schemas.openxmlformats.org/officeDocument/2006/relationships/oleObject" Target="../embeddings/oleObject650.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24.emf"/><Relationship Id="rId3" Type="http://schemas.openxmlformats.org/officeDocument/2006/relationships/notesSlide" Target="../notesSlides/notesSlide13.xml"/><Relationship Id="rId7" Type="http://schemas.openxmlformats.org/officeDocument/2006/relationships/image" Target="../media/image18.emf"/><Relationship Id="rId12" Type="http://schemas.openxmlformats.org/officeDocument/2006/relationships/oleObject" Target="../embeddings/oleObject80.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77.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9.emf"/><Relationship Id="rId14" Type="http://schemas.openxmlformats.org/officeDocument/2006/relationships/oleObject" Target="../embeddings/oleObject8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14.xml"/><Relationship Id="rId7" Type="http://schemas.openxmlformats.org/officeDocument/2006/relationships/image" Target="../media/image27.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83.bin"/><Relationship Id="rId5" Type="http://schemas.openxmlformats.org/officeDocument/2006/relationships/image" Target="../media/image26.emf"/><Relationship Id="rId4" Type="http://schemas.openxmlformats.org/officeDocument/2006/relationships/oleObject" Target="../embeddings/oleObject82.bin"/><Relationship Id="rId9"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1.emf"/><Relationship Id="rId2" Type="http://schemas.openxmlformats.org/officeDocument/2006/relationships/slideLayout" Target="../slideLayouts/slideLayout4.xml"/><Relationship Id="rId16" Type="http://schemas.openxmlformats.org/officeDocument/2006/relationships/image" Target="../media/image34.emf"/><Relationship Id="rId1" Type="http://schemas.openxmlformats.org/officeDocument/2006/relationships/vmlDrawing" Target="../drawings/vmlDrawing13.vml"/><Relationship Id="rId6" Type="http://schemas.openxmlformats.org/officeDocument/2006/relationships/image" Target="../media/image30.e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oleObject" Target="../embeddings/oleObject88.bin"/><Relationship Id="rId14" Type="http://schemas.openxmlformats.org/officeDocument/2006/relationships/image" Target="../media/image33.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11.emf"/><Relationship Id="rId3" Type="http://schemas.openxmlformats.org/officeDocument/2006/relationships/notesSlide" Target="../notesSlides/notesSlide15.xml"/><Relationship Id="rId7" Type="http://schemas.openxmlformats.org/officeDocument/2006/relationships/image" Target="../media/image30.emf"/><Relationship Id="rId12" Type="http://schemas.openxmlformats.org/officeDocument/2006/relationships/oleObject" Target="../embeddings/oleObject96.bin"/><Relationship Id="rId17" Type="http://schemas.openxmlformats.org/officeDocument/2006/relationships/image" Target="../media/image35.emf"/><Relationship Id="rId2" Type="http://schemas.openxmlformats.org/officeDocument/2006/relationships/slideLayout" Target="../slideLayouts/slideLayout4.xml"/><Relationship Id="rId16" Type="http://schemas.openxmlformats.org/officeDocument/2006/relationships/oleObject" Target="../embeddings/oleObject98.bin"/><Relationship Id="rId1" Type="http://schemas.openxmlformats.org/officeDocument/2006/relationships/vmlDrawing" Target="../drawings/vmlDrawing14.vml"/><Relationship Id="rId6" Type="http://schemas.openxmlformats.org/officeDocument/2006/relationships/oleObject" Target="../embeddings/oleObject93.bin"/><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3.e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31.emf"/><Relationship Id="rId14" Type="http://schemas.openxmlformats.org/officeDocument/2006/relationships/oleObject" Target="../embeddings/oleObject97.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oleObject104.bin"/><Relationship Id="rId18" Type="http://schemas.openxmlformats.org/officeDocument/2006/relationships/image" Target="../media/image42.emf"/><Relationship Id="rId3" Type="http://schemas.openxmlformats.org/officeDocument/2006/relationships/oleObject" Target="../embeddings/oleObject99.bin"/><Relationship Id="rId21" Type="http://schemas.openxmlformats.org/officeDocument/2006/relationships/oleObject" Target="../embeddings/oleObject108.bin"/><Relationship Id="rId7" Type="http://schemas.openxmlformats.org/officeDocument/2006/relationships/oleObject" Target="../embeddings/oleObject101.bin"/><Relationship Id="rId12" Type="http://schemas.openxmlformats.org/officeDocument/2006/relationships/image" Target="../media/image39.emf"/><Relationship Id="rId17" Type="http://schemas.openxmlformats.org/officeDocument/2006/relationships/oleObject" Target="../embeddings/oleObject106.bin"/><Relationship Id="rId2" Type="http://schemas.openxmlformats.org/officeDocument/2006/relationships/slideLayout" Target="../slideLayouts/slideLayout4.xml"/><Relationship Id="rId16" Type="http://schemas.openxmlformats.org/officeDocument/2006/relationships/image" Target="../media/image41.emf"/><Relationship Id="rId20" Type="http://schemas.openxmlformats.org/officeDocument/2006/relationships/image" Target="../media/image43.emf"/><Relationship Id="rId1" Type="http://schemas.openxmlformats.org/officeDocument/2006/relationships/vmlDrawing" Target="../drawings/vmlDrawing15.vml"/><Relationship Id="rId6" Type="http://schemas.openxmlformats.org/officeDocument/2006/relationships/image" Target="../media/image30.emf"/><Relationship Id="rId11" Type="http://schemas.openxmlformats.org/officeDocument/2006/relationships/oleObject" Target="../embeddings/oleObject103.bin"/><Relationship Id="rId24" Type="http://schemas.openxmlformats.org/officeDocument/2006/relationships/image" Target="../media/image45.emf"/><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oleObject" Target="../embeddings/oleObject109.bin"/><Relationship Id="rId10" Type="http://schemas.openxmlformats.org/officeDocument/2006/relationships/image" Target="../media/image38.emf"/><Relationship Id="rId19" Type="http://schemas.openxmlformats.org/officeDocument/2006/relationships/oleObject" Target="../embeddings/oleObject107.bin"/><Relationship Id="rId4" Type="http://schemas.openxmlformats.org/officeDocument/2006/relationships/image" Target="../media/image36.emf"/><Relationship Id="rId9" Type="http://schemas.openxmlformats.org/officeDocument/2006/relationships/oleObject" Target="../embeddings/oleObject102.bin"/><Relationship Id="rId14" Type="http://schemas.openxmlformats.org/officeDocument/2006/relationships/image" Target="../media/image40.emf"/><Relationship Id="rId22" Type="http://schemas.openxmlformats.org/officeDocument/2006/relationships/image" Target="../media/image44.emf"/></Relationships>
</file>

<file path=ppt/slides/_rels/slide19.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115.bin"/><Relationship Id="rId18" Type="http://schemas.openxmlformats.org/officeDocument/2006/relationships/image" Target="../media/image43.emf"/><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40.emf"/><Relationship Id="rId17" Type="http://schemas.openxmlformats.org/officeDocument/2006/relationships/oleObject" Target="../embeddings/oleObject117.bin"/><Relationship Id="rId2" Type="http://schemas.openxmlformats.org/officeDocument/2006/relationships/slideLayout" Target="../slideLayouts/slideLayout4.xml"/><Relationship Id="rId16" Type="http://schemas.openxmlformats.org/officeDocument/2006/relationships/image" Target="../media/image42.emf"/><Relationship Id="rId20" Type="http://schemas.openxmlformats.org/officeDocument/2006/relationships/image" Target="../media/image36.emf"/><Relationship Id="rId1" Type="http://schemas.openxmlformats.org/officeDocument/2006/relationships/vmlDrawing" Target="../drawings/vmlDrawing16.vml"/><Relationship Id="rId6" Type="http://schemas.openxmlformats.org/officeDocument/2006/relationships/image" Target="../media/image37.emf"/><Relationship Id="rId11" Type="http://schemas.openxmlformats.org/officeDocument/2006/relationships/oleObject" Target="../embeddings/oleObject114.bin"/><Relationship Id="rId5" Type="http://schemas.openxmlformats.org/officeDocument/2006/relationships/oleObject" Target="../embeddings/oleObject111.bin"/><Relationship Id="rId15" Type="http://schemas.openxmlformats.org/officeDocument/2006/relationships/oleObject" Target="../embeddings/oleObject116.bin"/><Relationship Id="rId10" Type="http://schemas.openxmlformats.org/officeDocument/2006/relationships/image" Target="../media/image39.emf"/><Relationship Id="rId19" Type="http://schemas.openxmlformats.org/officeDocument/2006/relationships/oleObject" Target="../embeddings/oleObject118.bin"/><Relationship Id="rId4" Type="http://schemas.openxmlformats.org/officeDocument/2006/relationships/image" Target="../media/image30.emf"/><Relationship Id="rId9" Type="http://schemas.openxmlformats.org/officeDocument/2006/relationships/oleObject" Target="../embeddings/oleObject113.bin"/><Relationship Id="rId1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42.emf"/><Relationship Id="rId5" Type="http://schemas.openxmlformats.org/officeDocument/2006/relationships/oleObject" Target="../embeddings/oleObject120.bin"/><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oleObject" Target="../embeddings/oleObject122.bin"/></Relationships>
</file>

<file path=ppt/slides/_rels/slide21.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42.emf"/><Relationship Id="rId5" Type="http://schemas.openxmlformats.org/officeDocument/2006/relationships/oleObject" Target="../embeddings/oleObject124.bin"/><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131.bin"/><Relationship Id="rId18" Type="http://schemas.openxmlformats.org/officeDocument/2006/relationships/image" Target="../media/image43.emf"/><Relationship Id="rId3" Type="http://schemas.openxmlformats.org/officeDocument/2006/relationships/oleObject" Target="../embeddings/oleObject126.bin"/><Relationship Id="rId21" Type="http://schemas.openxmlformats.org/officeDocument/2006/relationships/oleObject" Target="../embeddings/oleObject135.bin"/><Relationship Id="rId7" Type="http://schemas.openxmlformats.org/officeDocument/2006/relationships/oleObject" Target="../embeddings/oleObject128.bin"/><Relationship Id="rId12" Type="http://schemas.openxmlformats.org/officeDocument/2006/relationships/image" Target="../media/image40.emf"/><Relationship Id="rId17" Type="http://schemas.openxmlformats.org/officeDocument/2006/relationships/oleObject" Target="../embeddings/oleObject133.bin"/><Relationship Id="rId2" Type="http://schemas.openxmlformats.org/officeDocument/2006/relationships/slideLayout" Target="../slideLayouts/slideLayout4.xml"/><Relationship Id="rId16" Type="http://schemas.openxmlformats.org/officeDocument/2006/relationships/image" Target="../media/image42.emf"/><Relationship Id="rId20" Type="http://schemas.openxmlformats.org/officeDocument/2006/relationships/image" Target="../media/image47.emf"/><Relationship Id="rId1" Type="http://schemas.openxmlformats.org/officeDocument/2006/relationships/vmlDrawing" Target="../drawings/vmlDrawing19.vml"/><Relationship Id="rId6" Type="http://schemas.openxmlformats.org/officeDocument/2006/relationships/image" Target="../media/image37.e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39.emf"/><Relationship Id="rId19" Type="http://schemas.openxmlformats.org/officeDocument/2006/relationships/oleObject" Target="../embeddings/oleObject134.bin"/><Relationship Id="rId4" Type="http://schemas.openxmlformats.org/officeDocument/2006/relationships/image" Target="../media/image30.emf"/><Relationship Id="rId9" Type="http://schemas.openxmlformats.org/officeDocument/2006/relationships/oleObject" Target="../embeddings/oleObject129.bin"/><Relationship Id="rId14" Type="http://schemas.openxmlformats.org/officeDocument/2006/relationships/image" Target="../media/image41.emf"/><Relationship Id="rId22"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oleObject" Target="../embeddings/oleObject136.bin"/><Relationship Id="rId7" Type="http://schemas.openxmlformats.org/officeDocument/2006/relationships/oleObject" Target="../embeddings/oleObject138.bin"/><Relationship Id="rId12" Type="http://schemas.openxmlformats.org/officeDocument/2006/relationships/image" Target="../media/image50.e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47.emf"/><Relationship Id="rId11" Type="http://schemas.openxmlformats.org/officeDocument/2006/relationships/oleObject" Target="../embeddings/oleObject140.bin"/><Relationship Id="rId5" Type="http://schemas.openxmlformats.org/officeDocument/2006/relationships/oleObject" Target="../embeddings/oleObject137.bin"/><Relationship Id="rId10" Type="http://schemas.openxmlformats.org/officeDocument/2006/relationships/image" Target="../media/image43.emf"/><Relationship Id="rId4" Type="http://schemas.openxmlformats.org/officeDocument/2006/relationships/image" Target="../media/image48.emf"/><Relationship Id="rId9" Type="http://schemas.openxmlformats.org/officeDocument/2006/relationships/oleObject" Target="../embeddings/oleObject139.bin"/></Relationships>
</file>

<file path=ppt/slides/_rels/slide24.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51.e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47.e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43.emf"/><Relationship Id="rId4" Type="http://schemas.openxmlformats.org/officeDocument/2006/relationships/image" Target="../media/image48.emf"/><Relationship Id="rId9" Type="http://schemas.openxmlformats.org/officeDocument/2006/relationships/oleObject" Target="../embeddings/oleObject144.bin"/><Relationship Id="rId14" Type="http://schemas.openxmlformats.org/officeDocument/2006/relationships/image" Target="../media/image52.emf"/></Relationships>
</file>

<file path=ppt/slides/_rels/slide25.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47.emf"/><Relationship Id="rId5" Type="http://schemas.openxmlformats.org/officeDocument/2006/relationships/oleObject" Target="../embeddings/oleObject148.bin"/><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oleObject155.bin"/><Relationship Id="rId18" Type="http://schemas.openxmlformats.org/officeDocument/2006/relationships/image" Target="../media/image42.emf"/><Relationship Id="rId3" Type="http://schemas.openxmlformats.org/officeDocument/2006/relationships/oleObject" Target="../embeddings/oleObject150.bin"/><Relationship Id="rId21" Type="http://schemas.openxmlformats.org/officeDocument/2006/relationships/oleObject" Target="../embeddings/oleObject159.bin"/><Relationship Id="rId7" Type="http://schemas.openxmlformats.org/officeDocument/2006/relationships/oleObject" Target="../embeddings/oleObject152.bin"/><Relationship Id="rId12" Type="http://schemas.openxmlformats.org/officeDocument/2006/relationships/image" Target="../media/image39.emf"/><Relationship Id="rId17" Type="http://schemas.openxmlformats.org/officeDocument/2006/relationships/oleObject" Target="../embeddings/oleObject157.bin"/><Relationship Id="rId2" Type="http://schemas.openxmlformats.org/officeDocument/2006/relationships/slideLayout" Target="../slideLayouts/slideLayout4.xml"/><Relationship Id="rId16" Type="http://schemas.openxmlformats.org/officeDocument/2006/relationships/image" Target="../media/image41.emf"/><Relationship Id="rId20" Type="http://schemas.openxmlformats.org/officeDocument/2006/relationships/image" Target="../media/image43.emf"/><Relationship Id="rId1" Type="http://schemas.openxmlformats.org/officeDocument/2006/relationships/vmlDrawing" Target="../drawings/vmlDrawing23.vml"/><Relationship Id="rId6" Type="http://schemas.openxmlformats.org/officeDocument/2006/relationships/image" Target="../media/image30.emf"/><Relationship Id="rId11" Type="http://schemas.openxmlformats.org/officeDocument/2006/relationships/oleObject" Target="../embeddings/oleObject154.bin"/><Relationship Id="rId24" Type="http://schemas.openxmlformats.org/officeDocument/2006/relationships/image" Target="../media/image55.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10" Type="http://schemas.openxmlformats.org/officeDocument/2006/relationships/image" Target="../media/image38.emf"/><Relationship Id="rId19" Type="http://schemas.openxmlformats.org/officeDocument/2006/relationships/oleObject" Target="../embeddings/oleObject158.bin"/><Relationship Id="rId4" Type="http://schemas.openxmlformats.org/officeDocument/2006/relationships/image" Target="../media/image54.emf"/><Relationship Id="rId9" Type="http://schemas.openxmlformats.org/officeDocument/2006/relationships/oleObject" Target="../embeddings/oleObject153.bin"/><Relationship Id="rId14" Type="http://schemas.openxmlformats.org/officeDocument/2006/relationships/image" Target="../media/image40.emf"/><Relationship Id="rId22" Type="http://schemas.openxmlformats.org/officeDocument/2006/relationships/image" Target="../media/image47.emf"/></Relationships>
</file>

<file path=ppt/slides/_rels/slide27.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166.bin"/><Relationship Id="rId18" Type="http://schemas.openxmlformats.org/officeDocument/2006/relationships/image" Target="../media/image57.emf"/><Relationship Id="rId3" Type="http://schemas.openxmlformats.org/officeDocument/2006/relationships/oleObject" Target="../embeddings/oleObject161.bin"/><Relationship Id="rId21" Type="http://schemas.openxmlformats.org/officeDocument/2006/relationships/oleObject" Target="../embeddings/oleObject170.bin"/><Relationship Id="rId7" Type="http://schemas.openxmlformats.org/officeDocument/2006/relationships/oleObject" Target="../embeddings/oleObject163.bin"/><Relationship Id="rId12" Type="http://schemas.openxmlformats.org/officeDocument/2006/relationships/image" Target="../media/image42.emf"/><Relationship Id="rId17" Type="http://schemas.openxmlformats.org/officeDocument/2006/relationships/oleObject" Target="../embeddings/oleObject168.bin"/><Relationship Id="rId2" Type="http://schemas.openxmlformats.org/officeDocument/2006/relationships/slideLayout" Target="../slideLayouts/slideLayout4.xml"/><Relationship Id="rId16" Type="http://schemas.openxmlformats.org/officeDocument/2006/relationships/image" Target="../media/image56.emf"/><Relationship Id="rId20" Type="http://schemas.openxmlformats.org/officeDocument/2006/relationships/image" Target="../media/image58.emf"/><Relationship Id="rId1" Type="http://schemas.openxmlformats.org/officeDocument/2006/relationships/vmlDrawing" Target="../drawings/vmlDrawing24.vml"/><Relationship Id="rId6" Type="http://schemas.openxmlformats.org/officeDocument/2006/relationships/image" Target="../media/image37.e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40.emf"/><Relationship Id="rId19" Type="http://schemas.openxmlformats.org/officeDocument/2006/relationships/oleObject" Target="../embeddings/oleObject169.bin"/><Relationship Id="rId4" Type="http://schemas.openxmlformats.org/officeDocument/2006/relationships/image" Target="../media/image30.emf"/><Relationship Id="rId9" Type="http://schemas.openxmlformats.org/officeDocument/2006/relationships/oleObject" Target="../embeddings/oleObject164.bin"/><Relationship Id="rId14" Type="http://schemas.openxmlformats.org/officeDocument/2006/relationships/image" Target="../media/image47.emf"/><Relationship Id="rId22" Type="http://schemas.openxmlformats.org/officeDocument/2006/relationships/image" Target="../media/image54.emf"/></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171.bin"/><Relationship Id="rId7" Type="http://schemas.openxmlformats.org/officeDocument/2006/relationships/oleObject" Target="../embeddings/oleObject173.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59.emf"/><Relationship Id="rId5" Type="http://schemas.openxmlformats.org/officeDocument/2006/relationships/oleObject" Target="../embeddings/oleObject172.bin"/><Relationship Id="rId10" Type="http://schemas.openxmlformats.org/officeDocument/2006/relationships/image" Target="../media/image61.emf"/><Relationship Id="rId4" Type="http://schemas.openxmlformats.org/officeDocument/2006/relationships/image" Target="../media/image42.emf"/><Relationship Id="rId9" Type="http://schemas.openxmlformats.org/officeDocument/2006/relationships/oleObject" Target="../embeddings/oleObject174.bin"/></Relationships>
</file>

<file path=ppt/slides/_rels/slide2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42.emf"/><Relationship Id="rId5" Type="http://schemas.openxmlformats.org/officeDocument/2006/relationships/oleObject" Target="../embeddings/oleObject176.bin"/><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e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3.xml"/><Relationship Id="rId21" Type="http://schemas.openxmlformats.org/officeDocument/2006/relationships/image" Target="../media/image13.emf"/><Relationship Id="rId7" Type="http://schemas.openxmlformats.org/officeDocument/2006/relationships/image" Target="../media/image6.emf"/><Relationship Id="rId12" Type="http://schemas.openxmlformats.org/officeDocument/2006/relationships/oleObject" Target="../embeddings/oleObject5.bin"/><Relationship Id="rId17" Type="http://schemas.openxmlformats.org/officeDocument/2006/relationships/image" Target="../media/image11.emf"/><Relationship Id="rId25" Type="http://schemas.openxmlformats.org/officeDocument/2006/relationships/image" Target="../media/image15.emf"/><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emf"/><Relationship Id="rId24" Type="http://schemas.openxmlformats.org/officeDocument/2006/relationships/oleObject" Target="../embeddings/oleObject11.bin"/><Relationship Id="rId5" Type="http://schemas.openxmlformats.org/officeDocument/2006/relationships/image" Target="../media/image5.emf"/><Relationship Id="rId15" Type="http://schemas.openxmlformats.org/officeDocument/2006/relationships/image" Target="../media/image10.emf"/><Relationship Id="rId23" Type="http://schemas.openxmlformats.org/officeDocument/2006/relationships/image" Target="../media/image14.emf"/><Relationship Id="rId10" Type="http://schemas.openxmlformats.org/officeDocument/2006/relationships/oleObject" Target="../embeddings/oleObject4.bin"/><Relationship Id="rId19" Type="http://schemas.openxmlformats.org/officeDocument/2006/relationships/image" Target="../media/image12.emf"/><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1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183.bin"/><Relationship Id="rId18" Type="http://schemas.openxmlformats.org/officeDocument/2006/relationships/image" Target="../media/image69.emf"/><Relationship Id="rId3" Type="http://schemas.openxmlformats.org/officeDocument/2006/relationships/oleObject" Target="../embeddings/oleObject178.bin"/><Relationship Id="rId21" Type="http://schemas.openxmlformats.org/officeDocument/2006/relationships/oleObject" Target="../embeddings/oleObject187.bin"/><Relationship Id="rId7" Type="http://schemas.openxmlformats.org/officeDocument/2006/relationships/oleObject" Target="../embeddings/oleObject180.bin"/><Relationship Id="rId12" Type="http://schemas.openxmlformats.org/officeDocument/2006/relationships/image" Target="../media/image37.emf"/><Relationship Id="rId17" Type="http://schemas.openxmlformats.org/officeDocument/2006/relationships/oleObject" Target="../embeddings/oleObject185.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70.emf"/><Relationship Id="rId1" Type="http://schemas.openxmlformats.org/officeDocument/2006/relationships/vmlDrawing" Target="../drawings/vmlDrawing27.vml"/><Relationship Id="rId6" Type="http://schemas.openxmlformats.org/officeDocument/2006/relationships/image" Target="../media/image65.emf"/><Relationship Id="rId11" Type="http://schemas.openxmlformats.org/officeDocument/2006/relationships/oleObject" Target="../embeddings/oleObject182.bin"/><Relationship Id="rId24" Type="http://schemas.openxmlformats.org/officeDocument/2006/relationships/image" Target="../media/image72.emf"/><Relationship Id="rId5" Type="http://schemas.openxmlformats.org/officeDocument/2006/relationships/oleObject" Target="../embeddings/oleObject179.bin"/><Relationship Id="rId15" Type="http://schemas.openxmlformats.org/officeDocument/2006/relationships/oleObject" Target="../embeddings/oleObject184.bin"/><Relationship Id="rId23" Type="http://schemas.openxmlformats.org/officeDocument/2006/relationships/oleObject" Target="../embeddings/oleObject188.bin"/><Relationship Id="rId10" Type="http://schemas.openxmlformats.org/officeDocument/2006/relationships/image" Target="../media/image67.emf"/><Relationship Id="rId19" Type="http://schemas.openxmlformats.org/officeDocument/2006/relationships/oleObject" Target="../embeddings/oleObject186.bin"/><Relationship Id="rId4" Type="http://schemas.openxmlformats.org/officeDocument/2006/relationships/image" Target="../media/image64.emf"/><Relationship Id="rId9" Type="http://schemas.openxmlformats.org/officeDocument/2006/relationships/oleObject" Target="../embeddings/oleObject181.bin"/><Relationship Id="rId14" Type="http://schemas.openxmlformats.org/officeDocument/2006/relationships/image" Target="../media/image68.emf"/><Relationship Id="rId22" Type="http://schemas.openxmlformats.org/officeDocument/2006/relationships/image" Target="../media/image71.emf"/></Relationships>
</file>

<file path=ppt/slides/_rels/slide32.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71.e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73.emf"/><Relationship Id="rId11" Type="http://schemas.openxmlformats.org/officeDocument/2006/relationships/oleObject" Target="../embeddings/oleObject193.bin"/><Relationship Id="rId5" Type="http://schemas.openxmlformats.org/officeDocument/2006/relationships/oleObject" Target="../embeddings/oleObject190.bin"/><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oleObject" Target="../embeddings/oleObject192.bin"/></Relationships>
</file>

<file path=ppt/slides/_rels/slide33.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oleObject" Target="../embeddings/oleObject199.bin"/><Relationship Id="rId18" Type="http://schemas.openxmlformats.org/officeDocument/2006/relationships/image" Target="../media/image11.emf"/><Relationship Id="rId26" Type="http://schemas.openxmlformats.org/officeDocument/2006/relationships/image" Target="../media/image72.emf"/><Relationship Id="rId3" Type="http://schemas.openxmlformats.org/officeDocument/2006/relationships/oleObject" Target="../embeddings/oleObject194.bin"/><Relationship Id="rId21" Type="http://schemas.openxmlformats.org/officeDocument/2006/relationships/oleObject" Target="../embeddings/oleObject203.bin"/><Relationship Id="rId7" Type="http://schemas.openxmlformats.org/officeDocument/2006/relationships/oleObject" Target="../embeddings/oleObject196.bin"/><Relationship Id="rId12" Type="http://schemas.openxmlformats.org/officeDocument/2006/relationships/image" Target="../media/image67.emf"/><Relationship Id="rId17" Type="http://schemas.openxmlformats.org/officeDocument/2006/relationships/oleObject" Target="../embeddings/oleObject201.bin"/><Relationship Id="rId25" Type="http://schemas.openxmlformats.org/officeDocument/2006/relationships/oleObject" Target="../embeddings/oleObject205.bin"/><Relationship Id="rId2" Type="http://schemas.openxmlformats.org/officeDocument/2006/relationships/slideLayout" Target="../slideLayouts/slideLayout4.xml"/><Relationship Id="rId16" Type="http://schemas.openxmlformats.org/officeDocument/2006/relationships/image" Target="../media/image68.emf"/><Relationship Id="rId20" Type="http://schemas.openxmlformats.org/officeDocument/2006/relationships/image" Target="../media/image69.emf"/><Relationship Id="rId1" Type="http://schemas.openxmlformats.org/officeDocument/2006/relationships/vmlDrawing" Target="../drawings/vmlDrawing29.vml"/><Relationship Id="rId6" Type="http://schemas.openxmlformats.org/officeDocument/2006/relationships/image" Target="../media/image74.emf"/><Relationship Id="rId11" Type="http://schemas.openxmlformats.org/officeDocument/2006/relationships/oleObject" Target="../embeddings/oleObject198.bin"/><Relationship Id="rId24" Type="http://schemas.openxmlformats.org/officeDocument/2006/relationships/image" Target="../media/image71.emf"/><Relationship Id="rId5" Type="http://schemas.openxmlformats.org/officeDocument/2006/relationships/oleObject" Target="../embeddings/oleObject195.bin"/><Relationship Id="rId15" Type="http://schemas.openxmlformats.org/officeDocument/2006/relationships/oleObject" Target="../embeddings/oleObject200.bin"/><Relationship Id="rId23" Type="http://schemas.openxmlformats.org/officeDocument/2006/relationships/oleObject" Target="../embeddings/oleObject204.bin"/><Relationship Id="rId10" Type="http://schemas.openxmlformats.org/officeDocument/2006/relationships/image" Target="../media/image65.emf"/><Relationship Id="rId19" Type="http://schemas.openxmlformats.org/officeDocument/2006/relationships/oleObject" Target="../embeddings/oleObject202.bin"/><Relationship Id="rId4" Type="http://schemas.openxmlformats.org/officeDocument/2006/relationships/image" Target="../media/image66.emf"/><Relationship Id="rId9" Type="http://schemas.openxmlformats.org/officeDocument/2006/relationships/oleObject" Target="../embeddings/oleObject197.bin"/><Relationship Id="rId14" Type="http://schemas.openxmlformats.org/officeDocument/2006/relationships/image" Target="../media/image37.emf"/><Relationship Id="rId22" Type="http://schemas.openxmlformats.org/officeDocument/2006/relationships/image" Target="../media/image70.emf"/></Relationships>
</file>

<file path=ppt/slides/_rels/slide3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oleObject" Target="../embeddings/oleObject211.bin"/><Relationship Id="rId3" Type="http://schemas.openxmlformats.org/officeDocument/2006/relationships/oleObject" Target="../embeddings/oleObject206.bin"/><Relationship Id="rId7" Type="http://schemas.openxmlformats.org/officeDocument/2006/relationships/oleObject" Target="../embeddings/oleObject208.bin"/><Relationship Id="rId12" Type="http://schemas.openxmlformats.org/officeDocument/2006/relationships/image" Target="../media/image75.emf"/><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67.emf"/><Relationship Id="rId11" Type="http://schemas.openxmlformats.org/officeDocument/2006/relationships/oleObject" Target="../embeddings/oleObject210.bin"/><Relationship Id="rId5" Type="http://schemas.openxmlformats.org/officeDocument/2006/relationships/oleObject" Target="../embeddings/oleObject207.bin"/><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oleObject" Target="../embeddings/oleObject209.bin"/><Relationship Id="rId14" Type="http://schemas.openxmlformats.org/officeDocument/2006/relationships/image" Target="../media/image76.emf"/></Relationships>
</file>

<file path=ppt/slides/_rels/slide3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217.bin"/><Relationship Id="rId18" Type="http://schemas.openxmlformats.org/officeDocument/2006/relationships/image" Target="../media/image69.emf"/><Relationship Id="rId26" Type="http://schemas.openxmlformats.org/officeDocument/2006/relationships/image" Target="../media/image77.emf"/><Relationship Id="rId3" Type="http://schemas.openxmlformats.org/officeDocument/2006/relationships/oleObject" Target="../embeddings/oleObject212.bin"/><Relationship Id="rId21" Type="http://schemas.openxmlformats.org/officeDocument/2006/relationships/oleObject" Target="../embeddings/oleObject221.bin"/><Relationship Id="rId7" Type="http://schemas.openxmlformats.org/officeDocument/2006/relationships/oleObject" Target="../embeddings/oleObject214.bin"/><Relationship Id="rId12" Type="http://schemas.openxmlformats.org/officeDocument/2006/relationships/image" Target="../media/image37.emf"/><Relationship Id="rId17" Type="http://schemas.openxmlformats.org/officeDocument/2006/relationships/oleObject" Target="../embeddings/oleObject219.bin"/><Relationship Id="rId25" Type="http://schemas.openxmlformats.org/officeDocument/2006/relationships/oleObject" Target="../embeddings/oleObject223.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70.emf"/><Relationship Id="rId1" Type="http://schemas.openxmlformats.org/officeDocument/2006/relationships/vmlDrawing" Target="../drawings/vmlDrawing31.vml"/><Relationship Id="rId6" Type="http://schemas.openxmlformats.org/officeDocument/2006/relationships/image" Target="../media/image65.emf"/><Relationship Id="rId11" Type="http://schemas.openxmlformats.org/officeDocument/2006/relationships/oleObject" Target="../embeddings/oleObject216.bin"/><Relationship Id="rId24" Type="http://schemas.openxmlformats.org/officeDocument/2006/relationships/image" Target="../media/image72.emf"/><Relationship Id="rId5" Type="http://schemas.openxmlformats.org/officeDocument/2006/relationships/oleObject" Target="../embeddings/oleObject213.bin"/><Relationship Id="rId15" Type="http://schemas.openxmlformats.org/officeDocument/2006/relationships/oleObject" Target="../embeddings/oleObject218.bin"/><Relationship Id="rId23" Type="http://schemas.openxmlformats.org/officeDocument/2006/relationships/oleObject" Target="../embeddings/oleObject222.bin"/><Relationship Id="rId28" Type="http://schemas.openxmlformats.org/officeDocument/2006/relationships/image" Target="../media/image78.emf"/><Relationship Id="rId10" Type="http://schemas.openxmlformats.org/officeDocument/2006/relationships/image" Target="../media/image67.emf"/><Relationship Id="rId19" Type="http://schemas.openxmlformats.org/officeDocument/2006/relationships/oleObject" Target="../embeddings/oleObject220.bin"/><Relationship Id="rId4" Type="http://schemas.openxmlformats.org/officeDocument/2006/relationships/image" Target="../media/image64.emf"/><Relationship Id="rId9" Type="http://schemas.openxmlformats.org/officeDocument/2006/relationships/oleObject" Target="../embeddings/oleObject215.bin"/><Relationship Id="rId14" Type="http://schemas.openxmlformats.org/officeDocument/2006/relationships/image" Target="../media/image68.emf"/><Relationship Id="rId22" Type="http://schemas.openxmlformats.org/officeDocument/2006/relationships/image" Target="../media/image71.emf"/><Relationship Id="rId27" Type="http://schemas.openxmlformats.org/officeDocument/2006/relationships/oleObject" Target="../embeddings/oleObject224.bin"/></Relationships>
</file>

<file path=ppt/slides/_rels/slide36.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230.bin"/><Relationship Id="rId18" Type="http://schemas.openxmlformats.org/officeDocument/2006/relationships/image" Target="../media/image79.emf"/><Relationship Id="rId3" Type="http://schemas.openxmlformats.org/officeDocument/2006/relationships/oleObject" Target="../embeddings/oleObject225.bin"/><Relationship Id="rId7" Type="http://schemas.openxmlformats.org/officeDocument/2006/relationships/oleObject" Target="../embeddings/oleObject227.bin"/><Relationship Id="rId12" Type="http://schemas.openxmlformats.org/officeDocument/2006/relationships/image" Target="../media/image37.emf"/><Relationship Id="rId17" Type="http://schemas.openxmlformats.org/officeDocument/2006/relationships/oleObject" Target="../embeddings/oleObject232.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80.emf"/><Relationship Id="rId1" Type="http://schemas.openxmlformats.org/officeDocument/2006/relationships/vmlDrawing" Target="../drawings/vmlDrawing32.vml"/><Relationship Id="rId6" Type="http://schemas.openxmlformats.org/officeDocument/2006/relationships/image" Target="../media/image65.emf"/><Relationship Id="rId11" Type="http://schemas.openxmlformats.org/officeDocument/2006/relationships/oleObject" Target="../embeddings/oleObject229.bin"/><Relationship Id="rId5" Type="http://schemas.openxmlformats.org/officeDocument/2006/relationships/oleObject" Target="../embeddings/oleObject226.bin"/><Relationship Id="rId15" Type="http://schemas.openxmlformats.org/officeDocument/2006/relationships/oleObject" Target="../embeddings/oleObject231.bin"/><Relationship Id="rId10" Type="http://schemas.openxmlformats.org/officeDocument/2006/relationships/image" Target="../media/image67.emf"/><Relationship Id="rId19" Type="http://schemas.openxmlformats.org/officeDocument/2006/relationships/oleObject" Target="../embeddings/oleObject233.bin"/><Relationship Id="rId4" Type="http://schemas.openxmlformats.org/officeDocument/2006/relationships/image" Target="../media/image64.emf"/><Relationship Id="rId9" Type="http://schemas.openxmlformats.org/officeDocument/2006/relationships/oleObject" Target="../embeddings/oleObject228.bin"/><Relationship Id="rId14" Type="http://schemas.openxmlformats.org/officeDocument/2006/relationships/image" Target="../media/image68.emf"/></Relationships>
</file>

<file path=ppt/slides/_rels/slide37.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239.bin"/><Relationship Id="rId18" Type="http://schemas.openxmlformats.org/officeDocument/2006/relationships/image" Target="../media/image81.emf"/><Relationship Id="rId3" Type="http://schemas.openxmlformats.org/officeDocument/2006/relationships/oleObject" Target="../embeddings/oleObject234.bin"/><Relationship Id="rId21" Type="http://schemas.openxmlformats.org/officeDocument/2006/relationships/oleObject" Target="../embeddings/oleObject243.bin"/><Relationship Id="rId7" Type="http://schemas.openxmlformats.org/officeDocument/2006/relationships/oleObject" Target="../embeddings/oleObject236.bin"/><Relationship Id="rId12" Type="http://schemas.openxmlformats.org/officeDocument/2006/relationships/image" Target="../media/image37.emf"/><Relationship Id="rId17" Type="http://schemas.openxmlformats.org/officeDocument/2006/relationships/oleObject" Target="../embeddings/oleObject241.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82.emf"/><Relationship Id="rId1" Type="http://schemas.openxmlformats.org/officeDocument/2006/relationships/vmlDrawing" Target="../drawings/vmlDrawing33.vml"/><Relationship Id="rId6" Type="http://schemas.openxmlformats.org/officeDocument/2006/relationships/image" Target="../media/image65.emf"/><Relationship Id="rId11" Type="http://schemas.openxmlformats.org/officeDocument/2006/relationships/oleObject" Target="../embeddings/oleObject238.bin"/><Relationship Id="rId24" Type="http://schemas.openxmlformats.org/officeDocument/2006/relationships/image" Target="../media/image63.emf"/><Relationship Id="rId5" Type="http://schemas.openxmlformats.org/officeDocument/2006/relationships/oleObject" Target="../embeddings/oleObject235.bin"/><Relationship Id="rId15" Type="http://schemas.openxmlformats.org/officeDocument/2006/relationships/oleObject" Target="../embeddings/oleObject240.bin"/><Relationship Id="rId23" Type="http://schemas.openxmlformats.org/officeDocument/2006/relationships/oleObject" Target="../embeddings/oleObject244.bin"/><Relationship Id="rId10" Type="http://schemas.openxmlformats.org/officeDocument/2006/relationships/image" Target="../media/image67.emf"/><Relationship Id="rId19" Type="http://schemas.openxmlformats.org/officeDocument/2006/relationships/oleObject" Target="../embeddings/oleObject242.bin"/><Relationship Id="rId4" Type="http://schemas.openxmlformats.org/officeDocument/2006/relationships/image" Target="../media/image64.emf"/><Relationship Id="rId9" Type="http://schemas.openxmlformats.org/officeDocument/2006/relationships/oleObject" Target="../embeddings/oleObject237.bin"/><Relationship Id="rId14" Type="http://schemas.openxmlformats.org/officeDocument/2006/relationships/image" Target="../media/image68.emf"/><Relationship Id="rId22" Type="http://schemas.openxmlformats.org/officeDocument/2006/relationships/image" Target="../media/image83.emf"/></Relationships>
</file>

<file path=ppt/slides/_rels/slide38.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oleObject" Target="../embeddings/oleObject250.bin"/><Relationship Id="rId3" Type="http://schemas.openxmlformats.org/officeDocument/2006/relationships/oleObject" Target="../embeddings/oleObject245.bin"/><Relationship Id="rId7" Type="http://schemas.openxmlformats.org/officeDocument/2006/relationships/oleObject" Target="../embeddings/oleObject247.bin"/><Relationship Id="rId12" Type="http://schemas.openxmlformats.org/officeDocument/2006/relationships/image" Target="../media/image86.emf"/><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image" Target="../media/image84.emf"/><Relationship Id="rId11" Type="http://schemas.openxmlformats.org/officeDocument/2006/relationships/oleObject" Target="../embeddings/oleObject249.bin"/><Relationship Id="rId5" Type="http://schemas.openxmlformats.org/officeDocument/2006/relationships/oleObject" Target="../embeddings/oleObject246.bin"/><Relationship Id="rId10" Type="http://schemas.openxmlformats.org/officeDocument/2006/relationships/image" Target="../media/image83.emf"/><Relationship Id="rId4" Type="http://schemas.openxmlformats.org/officeDocument/2006/relationships/image" Target="../media/image66.emf"/><Relationship Id="rId9" Type="http://schemas.openxmlformats.org/officeDocument/2006/relationships/oleObject" Target="../embeddings/oleObject248.bin"/><Relationship Id="rId14" Type="http://schemas.openxmlformats.org/officeDocument/2006/relationships/image" Target="../media/image63.emf"/></Relationships>
</file>

<file path=ppt/slides/_rels/slide39.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256.bin"/><Relationship Id="rId18" Type="http://schemas.openxmlformats.org/officeDocument/2006/relationships/image" Target="../media/image69.emf"/><Relationship Id="rId26" Type="http://schemas.openxmlformats.org/officeDocument/2006/relationships/image" Target="../media/image77.emf"/><Relationship Id="rId3" Type="http://schemas.openxmlformats.org/officeDocument/2006/relationships/oleObject" Target="../embeddings/oleObject251.bin"/><Relationship Id="rId21" Type="http://schemas.openxmlformats.org/officeDocument/2006/relationships/oleObject" Target="../embeddings/oleObject260.bin"/><Relationship Id="rId7" Type="http://schemas.openxmlformats.org/officeDocument/2006/relationships/oleObject" Target="../embeddings/oleObject253.bin"/><Relationship Id="rId12" Type="http://schemas.openxmlformats.org/officeDocument/2006/relationships/image" Target="../media/image37.emf"/><Relationship Id="rId17" Type="http://schemas.openxmlformats.org/officeDocument/2006/relationships/oleObject" Target="../embeddings/oleObject258.bin"/><Relationship Id="rId25" Type="http://schemas.openxmlformats.org/officeDocument/2006/relationships/oleObject" Target="../embeddings/oleObject262.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70.emf"/><Relationship Id="rId29" Type="http://schemas.openxmlformats.org/officeDocument/2006/relationships/oleObject" Target="../embeddings/oleObject264.bin"/><Relationship Id="rId1" Type="http://schemas.openxmlformats.org/officeDocument/2006/relationships/vmlDrawing" Target="../drawings/vmlDrawing35.vml"/><Relationship Id="rId6" Type="http://schemas.openxmlformats.org/officeDocument/2006/relationships/image" Target="../media/image65.emf"/><Relationship Id="rId11" Type="http://schemas.openxmlformats.org/officeDocument/2006/relationships/oleObject" Target="../embeddings/oleObject255.bin"/><Relationship Id="rId24" Type="http://schemas.openxmlformats.org/officeDocument/2006/relationships/image" Target="../media/image72.emf"/><Relationship Id="rId32" Type="http://schemas.openxmlformats.org/officeDocument/2006/relationships/image" Target="../media/image88.emf"/><Relationship Id="rId5" Type="http://schemas.openxmlformats.org/officeDocument/2006/relationships/oleObject" Target="../embeddings/oleObject252.bin"/><Relationship Id="rId15" Type="http://schemas.openxmlformats.org/officeDocument/2006/relationships/oleObject" Target="../embeddings/oleObject257.bin"/><Relationship Id="rId23" Type="http://schemas.openxmlformats.org/officeDocument/2006/relationships/oleObject" Target="../embeddings/oleObject261.bin"/><Relationship Id="rId28" Type="http://schemas.openxmlformats.org/officeDocument/2006/relationships/image" Target="../media/image87.emf"/><Relationship Id="rId10" Type="http://schemas.openxmlformats.org/officeDocument/2006/relationships/image" Target="../media/image67.emf"/><Relationship Id="rId19" Type="http://schemas.openxmlformats.org/officeDocument/2006/relationships/oleObject" Target="../embeddings/oleObject259.bin"/><Relationship Id="rId31" Type="http://schemas.openxmlformats.org/officeDocument/2006/relationships/oleObject" Target="../embeddings/oleObject265.bin"/><Relationship Id="rId4" Type="http://schemas.openxmlformats.org/officeDocument/2006/relationships/image" Target="../media/image64.emf"/><Relationship Id="rId9" Type="http://schemas.openxmlformats.org/officeDocument/2006/relationships/oleObject" Target="../embeddings/oleObject254.bin"/><Relationship Id="rId14" Type="http://schemas.openxmlformats.org/officeDocument/2006/relationships/image" Target="../media/image68.emf"/><Relationship Id="rId22" Type="http://schemas.openxmlformats.org/officeDocument/2006/relationships/image" Target="../media/image71.emf"/><Relationship Id="rId27" Type="http://schemas.openxmlformats.org/officeDocument/2006/relationships/oleObject" Target="../embeddings/oleObject263.bin"/><Relationship Id="rId30" Type="http://schemas.openxmlformats.org/officeDocument/2006/relationships/image" Target="../media/image63.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1.emf"/><Relationship Id="rId18" Type="http://schemas.openxmlformats.org/officeDocument/2006/relationships/oleObject" Target="../embeddings/oleObject20.bin"/><Relationship Id="rId3" Type="http://schemas.openxmlformats.org/officeDocument/2006/relationships/notesSlide" Target="../notesSlides/notesSlide4.xml"/><Relationship Id="rId21" Type="http://schemas.openxmlformats.org/officeDocument/2006/relationships/image" Target="../media/image10.emf"/><Relationship Id="rId7" Type="http://schemas.openxmlformats.org/officeDocument/2006/relationships/image" Target="../media/image7.emf"/><Relationship Id="rId12" Type="http://schemas.openxmlformats.org/officeDocument/2006/relationships/oleObject" Target="../embeddings/oleObject17.bin"/><Relationship Id="rId17" Type="http://schemas.openxmlformats.org/officeDocument/2006/relationships/image" Target="../media/image15.emf"/><Relationship Id="rId2" Type="http://schemas.openxmlformats.org/officeDocument/2006/relationships/slideLayout" Target="../slideLayouts/slideLayout4.xml"/><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vmlDrawing" Target="../drawings/vmlDrawing2.vml"/><Relationship Id="rId6" Type="http://schemas.openxmlformats.org/officeDocument/2006/relationships/oleObject" Target="../embeddings/oleObject14.bin"/><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2.emf"/><Relationship Id="rId23" Type="http://schemas.openxmlformats.org/officeDocument/2006/relationships/image" Target="../media/image14.emf"/><Relationship Id="rId10" Type="http://schemas.openxmlformats.org/officeDocument/2006/relationships/oleObject" Target="../embeddings/oleObject16.bin"/><Relationship Id="rId19" Type="http://schemas.openxmlformats.org/officeDocument/2006/relationships/image" Target="../media/image16.emf"/><Relationship Id="rId4" Type="http://schemas.openxmlformats.org/officeDocument/2006/relationships/oleObject" Target="../embeddings/oleObject13.bin"/><Relationship Id="rId9" Type="http://schemas.openxmlformats.org/officeDocument/2006/relationships/image" Target="../media/image8.emf"/><Relationship Id="rId14" Type="http://schemas.openxmlformats.org/officeDocument/2006/relationships/oleObject" Target="../embeddings/oleObject18.bin"/><Relationship Id="rId22" Type="http://schemas.openxmlformats.org/officeDocument/2006/relationships/oleObject" Target="../embeddings/oleObject22.bin"/></Relationships>
</file>

<file path=ppt/slides/_rels/slide4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271.bin"/><Relationship Id="rId18" Type="http://schemas.openxmlformats.org/officeDocument/2006/relationships/image" Target="../media/image69.emf"/><Relationship Id="rId3" Type="http://schemas.openxmlformats.org/officeDocument/2006/relationships/oleObject" Target="../embeddings/oleObject266.bin"/><Relationship Id="rId21" Type="http://schemas.openxmlformats.org/officeDocument/2006/relationships/oleObject" Target="../embeddings/oleObject275.bin"/><Relationship Id="rId7" Type="http://schemas.openxmlformats.org/officeDocument/2006/relationships/oleObject" Target="../embeddings/oleObject268.bin"/><Relationship Id="rId12" Type="http://schemas.openxmlformats.org/officeDocument/2006/relationships/image" Target="../media/image37.emf"/><Relationship Id="rId17" Type="http://schemas.openxmlformats.org/officeDocument/2006/relationships/oleObject" Target="../embeddings/oleObject273.bin"/><Relationship Id="rId2" Type="http://schemas.openxmlformats.org/officeDocument/2006/relationships/slideLayout" Target="../slideLayouts/slideLayout4.xml"/><Relationship Id="rId16" Type="http://schemas.openxmlformats.org/officeDocument/2006/relationships/image" Target="../media/image11.emf"/><Relationship Id="rId20" Type="http://schemas.openxmlformats.org/officeDocument/2006/relationships/image" Target="../media/image70.emf"/><Relationship Id="rId1" Type="http://schemas.openxmlformats.org/officeDocument/2006/relationships/vmlDrawing" Target="../drawings/vmlDrawing36.vml"/><Relationship Id="rId6" Type="http://schemas.openxmlformats.org/officeDocument/2006/relationships/image" Target="../media/image65.emf"/><Relationship Id="rId11" Type="http://schemas.openxmlformats.org/officeDocument/2006/relationships/oleObject" Target="../embeddings/oleObject270.bin"/><Relationship Id="rId24" Type="http://schemas.openxmlformats.org/officeDocument/2006/relationships/image" Target="../media/image72.emf"/><Relationship Id="rId5" Type="http://schemas.openxmlformats.org/officeDocument/2006/relationships/oleObject" Target="../embeddings/oleObject267.bin"/><Relationship Id="rId15" Type="http://schemas.openxmlformats.org/officeDocument/2006/relationships/oleObject" Target="../embeddings/oleObject272.bin"/><Relationship Id="rId23" Type="http://schemas.openxmlformats.org/officeDocument/2006/relationships/oleObject" Target="../embeddings/oleObject276.bin"/><Relationship Id="rId10" Type="http://schemas.openxmlformats.org/officeDocument/2006/relationships/image" Target="../media/image67.emf"/><Relationship Id="rId19" Type="http://schemas.openxmlformats.org/officeDocument/2006/relationships/oleObject" Target="../embeddings/oleObject274.bin"/><Relationship Id="rId4" Type="http://schemas.openxmlformats.org/officeDocument/2006/relationships/image" Target="../media/image64.emf"/><Relationship Id="rId9" Type="http://schemas.openxmlformats.org/officeDocument/2006/relationships/oleObject" Target="../embeddings/oleObject269.bin"/><Relationship Id="rId14" Type="http://schemas.openxmlformats.org/officeDocument/2006/relationships/image" Target="../media/image68.emf"/><Relationship Id="rId22" Type="http://schemas.openxmlformats.org/officeDocument/2006/relationships/image" Target="../media/image7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283.bin"/><Relationship Id="rId18" Type="http://schemas.openxmlformats.org/officeDocument/2006/relationships/oleObject" Target="../embeddings/oleObject286.bin"/><Relationship Id="rId3" Type="http://schemas.openxmlformats.org/officeDocument/2006/relationships/oleObject" Target="../embeddings/oleObject277.bin"/><Relationship Id="rId21" Type="http://schemas.openxmlformats.org/officeDocument/2006/relationships/image" Target="../media/image94.emf"/><Relationship Id="rId7" Type="http://schemas.openxmlformats.org/officeDocument/2006/relationships/oleObject" Target="../embeddings/oleObject279.bin"/><Relationship Id="rId12" Type="http://schemas.openxmlformats.org/officeDocument/2006/relationships/oleObject" Target="../embeddings/oleObject282.bin"/><Relationship Id="rId17" Type="http://schemas.openxmlformats.org/officeDocument/2006/relationships/image" Target="../media/image92.emf"/><Relationship Id="rId25" Type="http://schemas.openxmlformats.org/officeDocument/2006/relationships/image" Target="../media/image96.emf"/><Relationship Id="rId2" Type="http://schemas.openxmlformats.org/officeDocument/2006/relationships/slideLayout" Target="../slideLayouts/slideLayout4.xml"/><Relationship Id="rId16" Type="http://schemas.openxmlformats.org/officeDocument/2006/relationships/oleObject" Target="../embeddings/oleObject285.bin"/><Relationship Id="rId20" Type="http://schemas.openxmlformats.org/officeDocument/2006/relationships/oleObject" Target="../embeddings/oleObject287.bin"/><Relationship Id="rId1" Type="http://schemas.openxmlformats.org/officeDocument/2006/relationships/vmlDrawing" Target="../drawings/vmlDrawing37.vml"/><Relationship Id="rId6" Type="http://schemas.openxmlformats.org/officeDocument/2006/relationships/image" Target="../media/image65.emf"/><Relationship Id="rId11" Type="http://schemas.openxmlformats.org/officeDocument/2006/relationships/oleObject" Target="../embeddings/oleObject281.bin"/><Relationship Id="rId24" Type="http://schemas.openxmlformats.org/officeDocument/2006/relationships/oleObject" Target="../embeddings/oleObject289.bin"/><Relationship Id="rId5" Type="http://schemas.openxmlformats.org/officeDocument/2006/relationships/oleObject" Target="../embeddings/oleObject278.bin"/><Relationship Id="rId15" Type="http://schemas.openxmlformats.org/officeDocument/2006/relationships/oleObject" Target="../embeddings/oleObject284.bin"/><Relationship Id="rId23" Type="http://schemas.openxmlformats.org/officeDocument/2006/relationships/image" Target="../media/image95.emf"/><Relationship Id="rId10" Type="http://schemas.openxmlformats.org/officeDocument/2006/relationships/image" Target="../media/image11.emf"/><Relationship Id="rId19" Type="http://schemas.openxmlformats.org/officeDocument/2006/relationships/image" Target="../media/image93.emf"/><Relationship Id="rId4" Type="http://schemas.openxmlformats.org/officeDocument/2006/relationships/image" Target="../media/image64.emf"/><Relationship Id="rId9" Type="http://schemas.openxmlformats.org/officeDocument/2006/relationships/oleObject" Target="../embeddings/oleObject280.bin"/><Relationship Id="rId14" Type="http://schemas.openxmlformats.org/officeDocument/2006/relationships/image" Target="../media/image91.emf"/><Relationship Id="rId22" Type="http://schemas.openxmlformats.org/officeDocument/2006/relationships/oleObject" Target="../embeddings/oleObject288.bin"/></Relationships>
</file>

<file path=ppt/slides/_rels/slide43.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oleObject" Target="../embeddings/oleObject290.bin"/><Relationship Id="rId7" Type="http://schemas.openxmlformats.org/officeDocument/2006/relationships/oleObject" Target="../embeddings/oleObject292.bin"/><Relationship Id="rId12" Type="http://schemas.openxmlformats.org/officeDocument/2006/relationships/image" Target="../media/image97.emf"/><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92.emf"/><Relationship Id="rId11" Type="http://schemas.openxmlformats.org/officeDocument/2006/relationships/oleObject" Target="../embeddings/oleObject294.bin"/><Relationship Id="rId5" Type="http://schemas.openxmlformats.org/officeDocument/2006/relationships/oleObject" Target="../embeddings/oleObject291.bin"/><Relationship Id="rId10" Type="http://schemas.openxmlformats.org/officeDocument/2006/relationships/image" Target="../media/image94.emf"/><Relationship Id="rId4" Type="http://schemas.openxmlformats.org/officeDocument/2006/relationships/image" Target="../media/image90.emf"/><Relationship Id="rId9" Type="http://schemas.openxmlformats.org/officeDocument/2006/relationships/oleObject" Target="../embeddings/oleObject293.bin"/></Relationships>
</file>

<file path=ppt/slides/_rels/slide44.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01.bin"/><Relationship Id="rId18" Type="http://schemas.openxmlformats.org/officeDocument/2006/relationships/oleObject" Target="../embeddings/oleObject304.bin"/><Relationship Id="rId26" Type="http://schemas.openxmlformats.org/officeDocument/2006/relationships/oleObject" Target="../embeddings/oleObject308.bin"/><Relationship Id="rId3" Type="http://schemas.openxmlformats.org/officeDocument/2006/relationships/oleObject" Target="../embeddings/oleObject295.bin"/><Relationship Id="rId21" Type="http://schemas.openxmlformats.org/officeDocument/2006/relationships/image" Target="../media/image94.emf"/><Relationship Id="rId7" Type="http://schemas.openxmlformats.org/officeDocument/2006/relationships/oleObject" Target="../embeddings/oleObject297.bin"/><Relationship Id="rId12" Type="http://schemas.openxmlformats.org/officeDocument/2006/relationships/oleObject" Target="../embeddings/oleObject300.bin"/><Relationship Id="rId17" Type="http://schemas.openxmlformats.org/officeDocument/2006/relationships/image" Target="../media/image92.emf"/><Relationship Id="rId25" Type="http://schemas.openxmlformats.org/officeDocument/2006/relationships/image" Target="../media/image96.emf"/><Relationship Id="rId2" Type="http://schemas.openxmlformats.org/officeDocument/2006/relationships/slideLayout" Target="../slideLayouts/slideLayout4.xml"/><Relationship Id="rId16" Type="http://schemas.openxmlformats.org/officeDocument/2006/relationships/oleObject" Target="../embeddings/oleObject303.bin"/><Relationship Id="rId20" Type="http://schemas.openxmlformats.org/officeDocument/2006/relationships/oleObject" Target="../embeddings/oleObject305.bin"/><Relationship Id="rId1" Type="http://schemas.openxmlformats.org/officeDocument/2006/relationships/vmlDrawing" Target="../drawings/vmlDrawing39.vml"/><Relationship Id="rId6" Type="http://schemas.openxmlformats.org/officeDocument/2006/relationships/image" Target="../media/image65.emf"/><Relationship Id="rId11" Type="http://schemas.openxmlformats.org/officeDocument/2006/relationships/oleObject" Target="../embeddings/oleObject299.bin"/><Relationship Id="rId24" Type="http://schemas.openxmlformats.org/officeDocument/2006/relationships/oleObject" Target="../embeddings/oleObject307.bin"/><Relationship Id="rId5" Type="http://schemas.openxmlformats.org/officeDocument/2006/relationships/oleObject" Target="../embeddings/oleObject296.bin"/><Relationship Id="rId15" Type="http://schemas.openxmlformats.org/officeDocument/2006/relationships/oleObject" Target="../embeddings/oleObject302.bin"/><Relationship Id="rId23" Type="http://schemas.openxmlformats.org/officeDocument/2006/relationships/image" Target="../media/image95.emf"/><Relationship Id="rId10" Type="http://schemas.openxmlformats.org/officeDocument/2006/relationships/image" Target="../media/image11.emf"/><Relationship Id="rId19" Type="http://schemas.openxmlformats.org/officeDocument/2006/relationships/image" Target="../media/image93.emf"/><Relationship Id="rId4" Type="http://schemas.openxmlformats.org/officeDocument/2006/relationships/image" Target="../media/image64.emf"/><Relationship Id="rId9" Type="http://schemas.openxmlformats.org/officeDocument/2006/relationships/oleObject" Target="../embeddings/oleObject298.bin"/><Relationship Id="rId14" Type="http://schemas.openxmlformats.org/officeDocument/2006/relationships/image" Target="../media/image91.emf"/><Relationship Id="rId22" Type="http://schemas.openxmlformats.org/officeDocument/2006/relationships/oleObject" Target="../embeddings/oleObject306.bin"/><Relationship Id="rId27" Type="http://schemas.openxmlformats.org/officeDocument/2006/relationships/image" Target="../media/image98.emf"/></Relationships>
</file>

<file path=ppt/slides/_rels/slide45.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314.bin"/><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98.emf"/><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91.emf"/><Relationship Id="rId11" Type="http://schemas.openxmlformats.org/officeDocument/2006/relationships/oleObject" Target="../embeddings/oleObject313.bin"/><Relationship Id="rId5" Type="http://schemas.openxmlformats.org/officeDocument/2006/relationships/oleObject" Target="../embeddings/oleObject310.bin"/><Relationship Id="rId10" Type="http://schemas.openxmlformats.org/officeDocument/2006/relationships/image" Target="../media/image95.emf"/><Relationship Id="rId4" Type="http://schemas.openxmlformats.org/officeDocument/2006/relationships/image" Target="../media/image90.emf"/><Relationship Id="rId9" Type="http://schemas.openxmlformats.org/officeDocument/2006/relationships/oleObject" Target="../embeddings/oleObject312.bin"/><Relationship Id="rId14" Type="http://schemas.openxmlformats.org/officeDocument/2006/relationships/image" Target="../media/image99.emf"/></Relationships>
</file>

<file path=ppt/slides/_rels/slide46.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21.bin"/><Relationship Id="rId18" Type="http://schemas.openxmlformats.org/officeDocument/2006/relationships/oleObject" Target="../embeddings/oleObject324.bin"/><Relationship Id="rId26" Type="http://schemas.openxmlformats.org/officeDocument/2006/relationships/oleObject" Target="../embeddings/oleObject328.bin"/><Relationship Id="rId3" Type="http://schemas.openxmlformats.org/officeDocument/2006/relationships/oleObject" Target="../embeddings/oleObject315.bin"/><Relationship Id="rId21" Type="http://schemas.openxmlformats.org/officeDocument/2006/relationships/image" Target="../media/image94.emf"/><Relationship Id="rId7" Type="http://schemas.openxmlformats.org/officeDocument/2006/relationships/oleObject" Target="../embeddings/oleObject317.bin"/><Relationship Id="rId12" Type="http://schemas.openxmlformats.org/officeDocument/2006/relationships/oleObject" Target="../embeddings/oleObject320.bin"/><Relationship Id="rId17" Type="http://schemas.openxmlformats.org/officeDocument/2006/relationships/image" Target="../media/image92.emf"/><Relationship Id="rId25" Type="http://schemas.openxmlformats.org/officeDocument/2006/relationships/image" Target="../media/image96.emf"/><Relationship Id="rId2" Type="http://schemas.openxmlformats.org/officeDocument/2006/relationships/slideLayout" Target="../slideLayouts/slideLayout4.xml"/><Relationship Id="rId16" Type="http://schemas.openxmlformats.org/officeDocument/2006/relationships/oleObject" Target="../embeddings/oleObject323.bin"/><Relationship Id="rId20" Type="http://schemas.openxmlformats.org/officeDocument/2006/relationships/oleObject" Target="../embeddings/oleObject325.bin"/><Relationship Id="rId29" Type="http://schemas.openxmlformats.org/officeDocument/2006/relationships/image" Target="../media/image100.emf"/><Relationship Id="rId1" Type="http://schemas.openxmlformats.org/officeDocument/2006/relationships/vmlDrawing" Target="../drawings/vmlDrawing41.vml"/><Relationship Id="rId6" Type="http://schemas.openxmlformats.org/officeDocument/2006/relationships/image" Target="../media/image65.emf"/><Relationship Id="rId11" Type="http://schemas.openxmlformats.org/officeDocument/2006/relationships/oleObject" Target="../embeddings/oleObject319.bin"/><Relationship Id="rId24" Type="http://schemas.openxmlformats.org/officeDocument/2006/relationships/oleObject" Target="../embeddings/oleObject327.bin"/><Relationship Id="rId5" Type="http://schemas.openxmlformats.org/officeDocument/2006/relationships/oleObject" Target="../embeddings/oleObject316.bin"/><Relationship Id="rId15" Type="http://schemas.openxmlformats.org/officeDocument/2006/relationships/oleObject" Target="../embeddings/oleObject322.bin"/><Relationship Id="rId23" Type="http://schemas.openxmlformats.org/officeDocument/2006/relationships/image" Target="../media/image95.emf"/><Relationship Id="rId28" Type="http://schemas.openxmlformats.org/officeDocument/2006/relationships/oleObject" Target="../embeddings/oleObject329.bin"/><Relationship Id="rId10" Type="http://schemas.openxmlformats.org/officeDocument/2006/relationships/image" Target="../media/image11.emf"/><Relationship Id="rId19" Type="http://schemas.openxmlformats.org/officeDocument/2006/relationships/image" Target="../media/image93.emf"/><Relationship Id="rId4" Type="http://schemas.openxmlformats.org/officeDocument/2006/relationships/image" Target="../media/image64.emf"/><Relationship Id="rId9" Type="http://schemas.openxmlformats.org/officeDocument/2006/relationships/oleObject" Target="../embeddings/oleObject318.bin"/><Relationship Id="rId14" Type="http://schemas.openxmlformats.org/officeDocument/2006/relationships/image" Target="../media/image91.emf"/><Relationship Id="rId22" Type="http://schemas.openxmlformats.org/officeDocument/2006/relationships/oleObject" Target="../embeddings/oleObject326.bin"/><Relationship Id="rId27" Type="http://schemas.openxmlformats.org/officeDocument/2006/relationships/image" Target="../media/image98.emf"/></Relationships>
</file>

<file path=ppt/slides/_rels/slide47.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36.bin"/><Relationship Id="rId18" Type="http://schemas.openxmlformats.org/officeDocument/2006/relationships/image" Target="../media/image100.emf"/><Relationship Id="rId3" Type="http://schemas.openxmlformats.org/officeDocument/2006/relationships/oleObject" Target="../embeddings/oleObject330.bin"/><Relationship Id="rId7" Type="http://schemas.openxmlformats.org/officeDocument/2006/relationships/oleObject" Target="../embeddings/oleObject332.bin"/><Relationship Id="rId12" Type="http://schemas.openxmlformats.org/officeDocument/2006/relationships/oleObject" Target="../embeddings/oleObject335.bin"/><Relationship Id="rId17" Type="http://schemas.openxmlformats.org/officeDocument/2006/relationships/oleObject" Target="../embeddings/oleObject338.bin"/><Relationship Id="rId2" Type="http://schemas.openxmlformats.org/officeDocument/2006/relationships/slideLayout" Target="../slideLayouts/slideLayout4.xml"/><Relationship Id="rId16" Type="http://schemas.openxmlformats.org/officeDocument/2006/relationships/image" Target="../media/image98.emf"/><Relationship Id="rId1" Type="http://schemas.openxmlformats.org/officeDocument/2006/relationships/vmlDrawing" Target="../drawings/vmlDrawing42.vml"/><Relationship Id="rId6" Type="http://schemas.openxmlformats.org/officeDocument/2006/relationships/image" Target="../media/image65.emf"/><Relationship Id="rId11" Type="http://schemas.openxmlformats.org/officeDocument/2006/relationships/oleObject" Target="../embeddings/oleObject334.bin"/><Relationship Id="rId5" Type="http://schemas.openxmlformats.org/officeDocument/2006/relationships/oleObject" Target="../embeddings/oleObject331.bin"/><Relationship Id="rId15" Type="http://schemas.openxmlformats.org/officeDocument/2006/relationships/oleObject" Target="../embeddings/oleObject337.bin"/><Relationship Id="rId10" Type="http://schemas.openxmlformats.org/officeDocument/2006/relationships/image" Target="../media/image11.emf"/><Relationship Id="rId4" Type="http://schemas.openxmlformats.org/officeDocument/2006/relationships/image" Target="../media/image64.emf"/><Relationship Id="rId9" Type="http://schemas.openxmlformats.org/officeDocument/2006/relationships/oleObject" Target="../embeddings/oleObject333.bin"/><Relationship Id="rId14" Type="http://schemas.openxmlformats.org/officeDocument/2006/relationships/image" Target="../media/image91.emf"/></Relationships>
</file>

<file path=ppt/slides/_rels/slide48.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45.bin"/><Relationship Id="rId18" Type="http://schemas.openxmlformats.org/officeDocument/2006/relationships/image" Target="../media/image100.emf"/><Relationship Id="rId3" Type="http://schemas.openxmlformats.org/officeDocument/2006/relationships/oleObject" Target="../embeddings/oleObject339.bin"/><Relationship Id="rId7" Type="http://schemas.openxmlformats.org/officeDocument/2006/relationships/oleObject" Target="../embeddings/oleObject341.bin"/><Relationship Id="rId12" Type="http://schemas.openxmlformats.org/officeDocument/2006/relationships/oleObject" Target="../embeddings/oleObject344.bin"/><Relationship Id="rId17" Type="http://schemas.openxmlformats.org/officeDocument/2006/relationships/oleObject" Target="../embeddings/oleObject347.bin"/><Relationship Id="rId2" Type="http://schemas.openxmlformats.org/officeDocument/2006/relationships/slideLayout" Target="../slideLayouts/slideLayout4.xml"/><Relationship Id="rId16" Type="http://schemas.openxmlformats.org/officeDocument/2006/relationships/image" Target="../media/image98.emf"/><Relationship Id="rId1" Type="http://schemas.openxmlformats.org/officeDocument/2006/relationships/vmlDrawing" Target="../drawings/vmlDrawing43.vml"/><Relationship Id="rId6" Type="http://schemas.openxmlformats.org/officeDocument/2006/relationships/image" Target="../media/image65.emf"/><Relationship Id="rId11" Type="http://schemas.openxmlformats.org/officeDocument/2006/relationships/oleObject" Target="../embeddings/oleObject343.bin"/><Relationship Id="rId5" Type="http://schemas.openxmlformats.org/officeDocument/2006/relationships/oleObject" Target="../embeddings/oleObject340.bin"/><Relationship Id="rId15" Type="http://schemas.openxmlformats.org/officeDocument/2006/relationships/oleObject" Target="../embeddings/oleObject346.bin"/><Relationship Id="rId10" Type="http://schemas.openxmlformats.org/officeDocument/2006/relationships/image" Target="../media/image11.emf"/><Relationship Id="rId4" Type="http://schemas.openxmlformats.org/officeDocument/2006/relationships/image" Target="../media/image64.emf"/><Relationship Id="rId9" Type="http://schemas.openxmlformats.org/officeDocument/2006/relationships/oleObject" Target="../embeddings/oleObject342.bin"/><Relationship Id="rId14" Type="http://schemas.openxmlformats.org/officeDocument/2006/relationships/image" Target="../media/image91.emf"/></Relationships>
</file>

<file path=ppt/slides/_rels/slide49.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54.bin"/><Relationship Id="rId18" Type="http://schemas.openxmlformats.org/officeDocument/2006/relationships/image" Target="../media/image100.emf"/><Relationship Id="rId3" Type="http://schemas.openxmlformats.org/officeDocument/2006/relationships/oleObject" Target="../embeddings/oleObject348.bin"/><Relationship Id="rId7" Type="http://schemas.openxmlformats.org/officeDocument/2006/relationships/oleObject" Target="../embeddings/oleObject350.bin"/><Relationship Id="rId12" Type="http://schemas.openxmlformats.org/officeDocument/2006/relationships/oleObject" Target="../embeddings/oleObject353.bin"/><Relationship Id="rId17" Type="http://schemas.openxmlformats.org/officeDocument/2006/relationships/oleObject" Target="../embeddings/oleObject356.bin"/><Relationship Id="rId2" Type="http://schemas.openxmlformats.org/officeDocument/2006/relationships/slideLayout" Target="../slideLayouts/slideLayout4.xml"/><Relationship Id="rId16" Type="http://schemas.openxmlformats.org/officeDocument/2006/relationships/image" Target="../media/image98.emf"/><Relationship Id="rId20" Type="http://schemas.openxmlformats.org/officeDocument/2006/relationships/image" Target="../media/image101.emf"/><Relationship Id="rId1" Type="http://schemas.openxmlformats.org/officeDocument/2006/relationships/vmlDrawing" Target="../drawings/vmlDrawing44.vml"/><Relationship Id="rId6" Type="http://schemas.openxmlformats.org/officeDocument/2006/relationships/image" Target="../media/image65.emf"/><Relationship Id="rId11" Type="http://schemas.openxmlformats.org/officeDocument/2006/relationships/oleObject" Target="../embeddings/oleObject352.bin"/><Relationship Id="rId5" Type="http://schemas.openxmlformats.org/officeDocument/2006/relationships/oleObject" Target="../embeddings/oleObject349.bin"/><Relationship Id="rId15" Type="http://schemas.openxmlformats.org/officeDocument/2006/relationships/oleObject" Target="../embeddings/oleObject355.bin"/><Relationship Id="rId10" Type="http://schemas.openxmlformats.org/officeDocument/2006/relationships/image" Target="../media/image11.emf"/><Relationship Id="rId19" Type="http://schemas.openxmlformats.org/officeDocument/2006/relationships/oleObject" Target="../embeddings/oleObject357.bin"/><Relationship Id="rId4" Type="http://schemas.openxmlformats.org/officeDocument/2006/relationships/image" Target="../media/image64.emf"/><Relationship Id="rId9" Type="http://schemas.openxmlformats.org/officeDocument/2006/relationships/oleObject" Target="../embeddings/oleObject351.bin"/><Relationship Id="rId14" Type="http://schemas.openxmlformats.org/officeDocument/2006/relationships/image" Target="../media/image91.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1.emf"/><Relationship Id="rId18" Type="http://schemas.openxmlformats.org/officeDocument/2006/relationships/oleObject" Target="../embeddings/oleObject30.bin"/><Relationship Id="rId3" Type="http://schemas.openxmlformats.org/officeDocument/2006/relationships/notesSlide" Target="../notesSlides/notesSlide5.xml"/><Relationship Id="rId21" Type="http://schemas.openxmlformats.org/officeDocument/2006/relationships/image" Target="../media/image16.emf"/><Relationship Id="rId7" Type="http://schemas.openxmlformats.org/officeDocument/2006/relationships/image" Target="../media/image7.emf"/><Relationship Id="rId12" Type="http://schemas.openxmlformats.org/officeDocument/2006/relationships/oleObject" Target="../embeddings/oleObject27.bin"/><Relationship Id="rId17" Type="http://schemas.openxmlformats.org/officeDocument/2006/relationships/image" Target="../media/image13.emf"/><Relationship Id="rId25" Type="http://schemas.openxmlformats.org/officeDocument/2006/relationships/image" Target="../media/image14.emf"/><Relationship Id="rId2" Type="http://schemas.openxmlformats.org/officeDocument/2006/relationships/slideLayout" Target="../slideLayouts/slideLayout4.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vmlDrawing" Target="../drawings/vmlDrawing3.vml"/><Relationship Id="rId6" Type="http://schemas.openxmlformats.org/officeDocument/2006/relationships/oleObject" Target="../embeddings/oleObject24.bin"/><Relationship Id="rId11" Type="http://schemas.openxmlformats.org/officeDocument/2006/relationships/image" Target="../media/image9.emf"/><Relationship Id="rId24" Type="http://schemas.openxmlformats.org/officeDocument/2006/relationships/oleObject" Target="../embeddings/oleObject33.bin"/><Relationship Id="rId5" Type="http://schemas.openxmlformats.org/officeDocument/2006/relationships/image" Target="../media/image6.emf"/><Relationship Id="rId15" Type="http://schemas.openxmlformats.org/officeDocument/2006/relationships/image" Target="../media/image12.emf"/><Relationship Id="rId23" Type="http://schemas.openxmlformats.org/officeDocument/2006/relationships/image" Target="../media/image10.emf"/><Relationship Id="rId10" Type="http://schemas.openxmlformats.org/officeDocument/2006/relationships/oleObject" Target="../embeddings/oleObject26.bin"/><Relationship Id="rId19" Type="http://schemas.openxmlformats.org/officeDocument/2006/relationships/image" Target="../media/image15.emf"/><Relationship Id="rId4" Type="http://schemas.openxmlformats.org/officeDocument/2006/relationships/oleObject" Target="../embeddings/oleObject23.bin"/><Relationship Id="rId9" Type="http://schemas.openxmlformats.org/officeDocument/2006/relationships/image" Target="../media/image8.emf"/><Relationship Id="rId14" Type="http://schemas.openxmlformats.org/officeDocument/2006/relationships/oleObject" Target="../embeddings/oleObject28.bin"/><Relationship Id="rId22" Type="http://schemas.openxmlformats.org/officeDocument/2006/relationships/oleObject" Target="../embeddings/oleObject32.bin"/></Relationships>
</file>

<file path=ppt/slides/_rels/slide50.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364.bin"/><Relationship Id="rId18" Type="http://schemas.openxmlformats.org/officeDocument/2006/relationships/image" Target="../media/image100.emf"/><Relationship Id="rId3" Type="http://schemas.openxmlformats.org/officeDocument/2006/relationships/oleObject" Target="../embeddings/oleObject358.bin"/><Relationship Id="rId21" Type="http://schemas.openxmlformats.org/officeDocument/2006/relationships/oleObject" Target="../embeddings/oleObject368.bin"/><Relationship Id="rId7" Type="http://schemas.openxmlformats.org/officeDocument/2006/relationships/oleObject" Target="../embeddings/oleObject360.bin"/><Relationship Id="rId12" Type="http://schemas.openxmlformats.org/officeDocument/2006/relationships/oleObject" Target="../embeddings/oleObject363.bin"/><Relationship Id="rId17" Type="http://schemas.openxmlformats.org/officeDocument/2006/relationships/oleObject" Target="../embeddings/oleObject366.bin"/><Relationship Id="rId2" Type="http://schemas.openxmlformats.org/officeDocument/2006/relationships/slideLayout" Target="../slideLayouts/slideLayout4.xml"/><Relationship Id="rId16" Type="http://schemas.openxmlformats.org/officeDocument/2006/relationships/image" Target="../media/image98.emf"/><Relationship Id="rId20" Type="http://schemas.openxmlformats.org/officeDocument/2006/relationships/image" Target="../media/image101.emf"/><Relationship Id="rId1" Type="http://schemas.openxmlformats.org/officeDocument/2006/relationships/vmlDrawing" Target="../drawings/vmlDrawing45.vml"/><Relationship Id="rId6" Type="http://schemas.openxmlformats.org/officeDocument/2006/relationships/image" Target="../media/image65.emf"/><Relationship Id="rId11" Type="http://schemas.openxmlformats.org/officeDocument/2006/relationships/oleObject" Target="../embeddings/oleObject362.bin"/><Relationship Id="rId5" Type="http://schemas.openxmlformats.org/officeDocument/2006/relationships/oleObject" Target="../embeddings/oleObject359.bin"/><Relationship Id="rId15" Type="http://schemas.openxmlformats.org/officeDocument/2006/relationships/oleObject" Target="../embeddings/oleObject365.bin"/><Relationship Id="rId10" Type="http://schemas.openxmlformats.org/officeDocument/2006/relationships/image" Target="../media/image11.emf"/><Relationship Id="rId19" Type="http://schemas.openxmlformats.org/officeDocument/2006/relationships/oleObject" Target="../embeddings/oleObject367.bin"/><Relationship Id="rId4" Type="http://schemas.openxmlformats.org/officeDocument/2006/relationships/image" Target="../media/image64.emf"/><Relationship Id="rId9" Type="http://schemas.openxmlformats.org/officeDocument/2006/relationships/oleObject" Target="../embeddings/oleObject361.bin"/><Relationship Id="rId14" Type="http://schemas.openxmlformats.org/officeDocument/2006/relationships/image" Target="../media/image91.emf"/><Relationship Id="rId22" Type="http://schemas.openxmlformats.org/officeDocument/2006/relationships/image" Target="../media/image102.emf"/></Relationships>
</file>

<file path=ppt/slides/_rels/slide5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369.bin"/><Relationship Id="rId7" Type="http://schemas.openxmlformats.org/officeDocument/2006/relationships/oleObject" Target="../embeddings/oleObject371.bin"/><Relationship Id="rId12" Type="http://schemas.openxmlformats.org/officeDocument/2006/relationships/image" Target="../media/image107.e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image" Target="../media/image104.emf"/><Relationship Id="rId11" Type="http://schemas.openxmlformats.org/officeDocument/2006/relationships/oleObject" Target="../embeddings/oleObject373.bin"/><Relationship Id="rId5" Type="http://schemas.openxmlformats.org/officeDocument/2006/relationships/oleObject" Target="../embeddings/oleObject370.bin"/><Relationship Id="rId10" Type="http://schemas.openxmlformats.org/officeDocument/2006/relationships/image" Target="../media/image106.emf"/><Relationship Id="rId4" Type="http://schemas.openxmlformats.org/officeDocument/2006/relationships/image" Target="../media/image103.emf"/><Relationship Id="rId9" Type="http://schemas.openxmlformats.org/officeDocument/2006/relationships/oleObject" Target="../embeddings/oleObject372.bin"/></Relationships>
</file>

<file path=ppt/slides/_rels/slide52.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111.e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108.emf"/><Relationship Id="rId11" Type="http://schemas.openxmlformats.org/officeDocument/2006/relationships/oleObject" Target="../embeddings/oleObject378.bin"/><Relationship Id="rId5" Type="http://schemas.openxmlformats.org/officeDocument/2006/relationships/oleObject" Target="../embeddings/oleObject375.bin"/><Relationship Id="rId10" Type="http://schemas.openxmlformats.org/officeDocument/2006/relationships/image" Target="../media/image110.emf"/><Relationship Id="rId4" Type="http://schemas.openxmlformats.org/officeDocument/2006/relationships/image" Target="../media/image103.emf"/><Relationship Id="rId9" Type="http://schemas.openxmlformats.org/officeDocument/2006/relationships/oleObject" Target="../embeddings/oleObject377.bin"/></Relationships>
</file>

<file path=ppt/slides/_rels/slide5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oleObject" Target="../embeddings/oleObject385.bin"/><Relationship Id="rId3" Type="http://schemas.openxmlformats.org/officeDocument/2006/relationships/oleObject" Target="../embeddings/oleObject379.bin"/><Relationship Id="rId7" Type="http://schemas.openxmlformats.org/officeDocument/2006/relationships/oleObject" Target="../embeddings/oleObject381.bin"/><Relationship Id="rId12" Type="http://schemas.openxmlformats.org/officeDocument/2006/relationships/image" Target="../media/image113.emf"/><Relationship Id="rId2" Type="http://schemas.openxmlformats.org/officeDocument/2006/relationships/slideLayout" Target="../slideLayouts/slideLayout4.xml"/><Relationship Id="rId16" Type="http://schemas.openxmlformats.org/officeDocument/2006/relationships/image" Target="../media/image115.emf"/><Relationship Id="rId1" Type="http://schemas.openxmlformats.org/officeDocument/2006/relationships/vmlDrawing" Target="../drawings/vmlDrawing48.vml"/><Relationship Id="rId6" Type="http://schemas.openxmlformats.org/officeDocument/2006/relationships/image" Target="../media/image112.emf"/><Relationship Id="rId11" Type="http://schemas.openxmlformats.org/officeDocument/2006/relationships/oleObject" Target="../embeddings/oleObject384.bin"/><Relationship Id="rId5" Type="http://schemas.openxmlformats.org/officeDocument/2006/relationships/oleObject" Target="../embeddings/oleObject380.bin"/><Relationship Id="rId15" Type="http://schemas.openxmlformats.org/officeDocument/2006/relationships/oleObject" Target="../embeddings/oleObject386.bin"/><Relationship Id="rId10" Type="http://schemas.openxmlformats.org/officeDocument/2006/relationships/oleObject" Target="../embeddings/oleObject383.bin"/><Relationship Id="rId4" Type="http://schemas.openxmlformats.org/officeDocument/2006/relationships/image" Target="../media/image103.emf"/><Relationship Id="rId9" Type="http://schemas.openxmlformats.org/officeDocument/2006/relationships/oleObject" Target="../embeddings/oleObject382.bin"/><Relationship Id="rId14" Type="http://schemas.openxmlformats.org/officeDocument/2006/relationships/image" Target="../media/image114.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90.bin"/><Relationship Id="rId13" Type="http://schemas.openxmlformats.org/officeDocument/2006/relationships/oleObject" Target="../embeddings/oleObject395.bin"/><Relationship Id="rId3" Type="http://schemas.openxmlformats.org/officeDocument/2006/relationships/oleObject" Target="../embeddings/oleObject387.bin"/><Relationship Id="rId7" Type="http://schemas.openxmlformats.org/officeDocument/2006/relationships/oleObject" Target="../embeddings/oleObject389.bin"/><Relationship Id="rId12" Type="http://schemas.openxmlformats.org/officeDocument/2006/relationships/oleObject" Target="../embeddings/oleObject394.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11.emf"/><Relationship Id="rId11" Type="http://schemas.openxmlformats.org/officeDocument/2006/relationships/oleObject" Target="../embeddings/oleObject393.bin"/><Relationship Id="rId5" Type="http://schemas.openxmlformats.org/officeDocument/2006/relationships/oleObject" Target="../embeddings/oleObject388.bin"/><Relationship Id="rId10" Type="http://schemas.openxmlformats.org/officeDocument/2006/relationships/oleObject" Target="../embeddings/oleObject392.bin"/><Relationship Id="rId4" Type="http://schemas.openxmlformats.org/officeDocument/2006/relationships/image" Target="../media/image64.emf"/><Relationship Id="rId9" Type="http://schemas.openxmlformats.org/officeDocument/2006/relationships/oleObject" Target="../embeddings/oleObject391.bin"/><Relationship Id="rId14" Type="http://schemas.openxmlformats.org/officeDocument/2006/relationships/oleObject" Target="../embeddings/oleObject396.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00.bin"/><Relationship Id="rId13" Type="http://schemas.openxmlformats.org/officeDocument/2006/relationships/oleObject" Target="../embeddings/oleObject405.bin"/><Relationship Id="rId3" Type="http://schemas.openxmlformats.org/officeDocument/2006/relationships/oleObject" Target="../embeddings/oleObject397.bin"/><Relationship Id="rId7" Type="http://schemas.openxmlformats.org/officeDocument/2006/relationships/oleObject" Target="../embeddings/oleObject399.bin"/><Relationship Id="rId12" Type="http://schemas.openxmlformats.org/officeDocument/2006/relationships/oleObject" Target="../embeddings/oleObject404.bin"/><Relationship Id="rId2" Type="http://schemas.openxmlformats.org/officeDocument/2006/relationships/slideLayout" Target="../slideLayouts/slideLayout4.xml"/><Relationship Id="rId1" Type="http://schemas.openxmlformats.org/officeDocument/2006/relationships/vmlDrawing" Target="../drawings/vmlDrawing50.vml"/><Relationship Id="rId6" Type="http://schemas.openxmlformats.org/officeDocument/2006/relationships/image" Target="../media/image11.emf"/><Relationship Id="rId11" Type="http://schemas.openxmlformats.org/officeDocument/2006/relationships/oleObject" Target="../embeddings/oleObject403.bin"/><Relationship Id="rId5" Type="http://schemas.openxmlformats.org/officeDocument/2006/relationships/oleObject" Target="../embeddings/oleObject398.bin"/><Relationship Id="rId10" Type="http://schemas.openxmlformats.org/officeDocument/2006/relationships/oleObject" Target="../embeddings/oleObject402.bin"/><Relationship Id="rId4" Type="http://schemas.openxmlformats.org/officeDocument/2006/relationships/image" Target="../media/image64.emf"/><Relationship Id="rId9" Type="http://schemas.openxmlformats.org/officeDocument/2006/relationships/oleObject" Target="../embeddings/oleObject401.bin"/><Relationship Id="rId14" Type="http://schemas.openxmlformats.org/officeDocument/2006/relationships/oleObject" Target="../embeddings/oleObject406.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10.bin"/><Relationship Id="rId13" Type="http://schemas.openxmlformats.org/officeDocument/2006/relationships/oleObject" Target="../embeddings/oleObject415.bin"/><Relationship Id="rId3" Type="http://schemas.openxmlformats.org/officeDocument/2006/relationships/oleObject" Target="../embeddings/oleObject407.bin"/><Relationship Id="rId7" Type="http://schemas.openxmlformats.org/officeDocument/2006/relationships/oleObject" Target="../embeddings/oleObject409.bin"/><Relationship Id="rId12" Type="http://schemas.openxmlformats.org/officeDocument/2006/relationships/oleObject" Target="../embeddings/oleObject414.bin"/><Relationship Id="rId2" Type="http://schemas.openxmlformats.org/officeDocument/2006/relationships/slideLayout" Target="../slideLayouts/slideLayout4.xml"/><Relationship Id="rId1" Type="http://schemas.openxmlformats.org/officeDocument/2006/relationships/vmlDrawing" Target="../drawings/vmlDrawing51.vml"/><Relationship Id="rId6" Type="http://schemas.openxmlformats.org/officeDocument/2006/relationships/image" Target="../media/image11.emf"/><Relationship Id="rId11" Type="http://schemas.openxmlformats.org/officeDocument/2006/relationships/oleObject" Target="../embeddings/oleObject413.bin"/><Relationship Id="rId5" Type="http://schemas.openxmlformats.org/officeDocument/2006/relationships/oleObject" Target="../embeddings/oleObject408.bin"/><Relationship Id="rId10" Type="http://schemas.openxmlformats.org/officeDocument/2006/relationships/oleObject" Target="../embeddings/oleObject412.bin"/><Relationship Id="rId4" Type="http://schemas.openxmlformats.org/officeDocument/2006/relationships/image" Target="../media/image64.emf"/><Relationship Id="rId9" Type="http://schemas.openxmlformats.org/officeDocument/2006/relationships/oleObject" Target="../embeddings/oleObject411.bin"/><Relationship Id="rId14" Type="http://schemas.openxmlformats.org/officeDocument/2006/relationships/oleObject" Target="../embeddings/oleObject416.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20.bin"/><Relationship Id="rId13" Type="http://schemas.openxmlformats.org/officeDocument/2006/relationships/oleObject" Target="../embeddings/oleObject425.bin"/><Relationship Id="rId3" Type="http://schemas.openxmlformats.org/officeDocument/2006/relationships/oleObject" Target="../embeddings/oleObject417.bin"/><Relationship Id="rId7" Type="http://schemas.openxmlformats.org/officeDocument/2006/relationships/oleObject" Target="../embeddings/oleObject419.bin"/><Relationship Id="rId12" Type="http://schemas.openxmlformats.org/officeDocument/2006/relationships/oleObject" Target="../embeddings/oleObject424.bin"/><Relationship Id="rId2" Type="http://schemas.openxmlformats.org/officeDocument/2006/relationships/slideLayout" Target="../slideLayouts/slideLayout4.xml"/><Relationship Id="rId1" Type="http://schemas.openxmlformats.org/officeDocument/2006/relationships/vmlDrawing" Target="../drawings/vmlDrawing52.vml"/><Relationship Id="rId6" Type="http://schemas.openxmlformats.org/officeDocument/2006/relationships/image" Target="../media/image11.emf"/><Relationship Id="rId11" Type="http://schemas.openxmlformats.org/officeDocument/2006/relationships/oleObject" Target="../embeddings/oleObject423.bin"/><Relationship Id="rId5" Type="http://schemas.openxmlformats.org/officeDocument/2006/relationships/oleObject" Target="../embeddings/oleObject418.bin"/><Relationship Id="rId10" Type="http://schemas.openxmlformats.org/officeDocument/2006/relationships/oleObject" Target="../embeddings/oleObject422.bin"/><Relationship Id="rId4" Type="http://schemas.openxmlformats.org/officeDocument/2006/relationships/image" Target="../media/image64.emf"/><Relationship Id="rId9" Type="http://schemas.openxmlformats.org/officeDocument/2006/relationships/oleObject" Target="../embeddings/oleObject421.bin"/><Relationship Id="rId14" Type="http://schemas.openxmlformats.org/officeDocument/2006/relationships/oleObject" Target="../embeddings/oleObject426.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30.bin"/><Relationship Id="rId13" Type="http://schemas.openxmlformats.org/officeDocument/2006/relationships/oleObject" Target="../embeddings/oleObject435.bin"/><Relationship Id="rId3" Type="http://schemas.openxmlformats.org/officeDocument/2006/relationships/oleObject" Target="../embeddings/oleObject427.bin"/><Relationship Id="rId7" Type="http://schemas.openxmlformats.org/officeDocument/2006/relationships/oleObject" Target="../embeddings/oleObject429.bin"/><Relationship Id="rId12" Type="http://schemas.openxmlformats.org/officeDocument/2006/relationships/oleObject" Target="../embeddings/oleObject434.bin"/><Relationship Id="rId2" Type="http://schemas.openxmlformats.org/officeDocument/2006/relationships/slideLayout" Target="../slideLayouts/slideLayout4.xml"/><Relationship Id="rId1" Type="http://schemas.openxmlformats.org/officeDocument/2006/relationships/vmlDrawing" Target="../drawings/vmlDrawing53.vml"/><Relationship Id="rId6" Type="http://schemas.openxmlformats.org/officeDocument/2006/relationships/image" Target="../media/image11.emf"/><Relationship Id="rId11" Type="http://schemas.openxmlformats.org/officeDocument/2006/relationships/oleObject" Target="../embeddings/oleObject433.bin"/><Relationship Id="rId5" Type="http://schemas.openxmlformats.org/officeDocument/2006/relationships/oleObject" Target="../embeddings/oleObject428.bin"/><Relationship Id="rId10" Type="http://schemas.openxmlformats.org/officeDocument/2006/relationships/oleObject" Target="../embeddings/oleObject432.bin"/><Relationship Id="rId4" Type="http://schemas.openxmlformats.org/officeDocument/2006/relationships/image" Target="../media/image64.emf"/><Relationship Id="rId9" Type="http://schemas.openxmlformats.org/officeDocument/2006/relationships/oleObject" Target="../embeddings/oleObject431.bin"/><Relationship Id="rId14" Type="http://schemas.openxmlformats.org/officeDocument/2006/relationships/oleObject" Target="../embeddings/oleObject436.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40.bin"/><Relationship Id="rId13" Type="http://schemas.openxmlformats.org/officeDocument/2006/relationships/oleObject" Target="../embeddings/oleObject445.bin"/><Relationship Id="rId3" Type="http://schemas.openxmlformats.org/officeDocument/2006/relationships/oleObject" Target="../embeddings/oleObject437.bin"/><Relationship Id="rId7" Type="http://schemas.openxmlformats.org/officeDocument/2006/relationships/oleObject" Target="../embeddings/oleObject439.bin"/><Relationship Id="rId12" Type="http://schemas.openxmlformats.org/officeDocument/2006/relationships/oleObject" Target="../embeddings/oleObject444.bin"/><Relationship Id="rId2" Type="http://schemas.openxmlformats.org/officeDocument/2006/relationships/slideLayout" Target="../slideLayouts/slideLayout4.xml"/><Relationship Id="rId1" Type="http://schemas.openxmlformats.org/officeDocument/2006/relationships/vmlDrawing" Target="../drawings/vmlDrawing54.vml"/><Relationship Id="rId6" Type="http://schemas.openxmlformats.org/officeDocument/2006/relationships/image" Target="../media/image11.emf"/><Relationship Id="rId11" Type="http://schemas.openxmlformats.org/officeDocument/2006/relationships/oleObject" Target="../embeddings/oleObject443.bin"/><Relationship Id="rId5" Type="http://schemas.openxmlformats.org/officeDocument/2006/relationships/oleObject" Target="../embeddings/oleObject438.bin"/><Relationship Id="rId10" Type="http://schemas.openxmlformats.org/officeDocument/2006/relationships/oleObject" Target="../embeddings/oleObject442.bin"/><Relationship Id="rId4" Type="http://schemas.openxmlformats.org/officeDocument/2006/relationships/image" Target="../media/image64.emf"/><Relationship Id="rId9" Type="http://schemas.openxmlformats.org/officeDocument/2006/relationships/oleObject" Target="../embeddings/oleObject441.bin"/><Relationship Id="rId14" Type="http://schemas.openxmlformats.org/officeDocument/2006/relationships/oleObject" Target="../embeddings/oleObject446.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21.emf"/><Relationship Id="rId3" Type="http://schemas.openxmlformats.org/officeDocument/2006/relationships/notesSlide" Target="../notesSlides/notesSlide6.xml"/><Relationship Id="rId7" Type="http://schemas.openxmlformats.org/officeDocument/2006/relationships/image" Target="../media/image18.emf"/><Relationship Id="rId12"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35.bin"/><Relationship Id="rId11" Type="http://schemas.openxmlformats.org/officeDocument/2006/relationships/image" Target="../media/image20.emf"/><Relationship Id="rId5" Type="http://schemas.openxmlformats.org/officeDocument/2006/relationships/image" Target="../media/image17.emf"/><Relationship Id="rId15" Type="http://schemas.openxmlformats.org/officeDocument/2006/relationships/image" Target="../media/image22.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19.emf"/><Relationship Id="rId14" Type="http://schemas.openxmlformats.org/officeDocument/2006/relationships/oleObject" Target="../embeddings/oleObject39.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49.bin"/><Relationship Id="rId3" Type="http://schemas.openxmlformats.org/officeDocument/2006/relationships/notesSlide" Target="../notesSlides/notesSlide16.xml"/><Relationship Id="rId7" Type="http://schemas.openxmlformats.org/officeDocument/2006/relationships/image" Target="../media/image117.emf"/><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oleObject" Target="../embeddings/oleObject448.bin"/><Relationship Id="rId5" Type="http://schemas.openxmlformats.org/officeDocument/2006/relationships/image" Target="../media/image116.emf"/><Relationship Id="rId4" Type="http://schemas.openxmlformats.org/officeDocument/2006/relationships/oleObject" Target="../embeddings/oleObject447.bin"/><Relationship Id="rId9" Type="http://schemas.openxmlformats.org/officeDocument/2006/relationships/image" Target="../media/image118.e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453.bin"/><Relationship Id="rId13" Type="http://schemas.openxmlformats.org/officeDocument/2006/relationships/oleObject" Target="../embeddings/oleObject458.bin"/><Relationship Id="rId3" Type="http://schemas.openxmlformats.org/officeDocument/2006/relationships/oleObject" Target="../embeddings/oleObject450.bin"/><Relationship Id="rId7" Type="http://schemas.openxmlformats.org/officeDocument/2006/relationships/oleObject" Target="../embeddings/oleObject452.bin"/><Relationship Id="rId12" Type="http://schemas.openxmlformats.org/officeDocument/2006/relationships/oleObject" Target="../embeddings/oleObject457.bin"/><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image" Target="../media/image11.emf"/><Relationship Id="rId11" Type="http://schemas.openxmlformats.org/officeDocument/2006/relationships/oleObject" Target="../embeddings/oleObject456.bin"/><Relationship Id="rId5" Type="http://schemas.openxmlformats.org/officeDocument/2006/relationships/oleObject" Target="../embeddings/oleObject451.bin"/><Relationship Id="rId10" Type="http://schemas.openxmlformats.org/officeDocument/2006/relationships/oleObject" Target="../embeddings/oleObject455.bin"/><Relationship Id="rId4" Type="http://schemas.openxmlformats.org/officeDocument/2006/relationships/image" Target="../media/image64.emf"/><Relationship Id="rId9" Type="http://schemas.openxmlformats.org/officeDocument/2006/relationships/oleObject" Target="../embeddings/oleObject454.bin"/><Relationship Id="rId14" Type="http://schemas.openxmlformats.org/officeDocument/2006/relationships/oleObject" Target="../embeddings/oleObject459.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oleObject" Target="../embeddings/oleObject468.bin"/><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oleObject" Target="../embeddings/oleObject467.bin"/><Relationship Id="rId2" Type="http://schemas.openxmlformats.org/officeDocument/2006/relationships/slideLayout" Target="../slideLayouts/slideLayout4.xml"/><Relationship Id="rId1" Type="http://schemas.openxmlformats.org/officeDocument/2006/relationships/vmlDrawing" Target="../drawings/vmlDrawing57.vml"/><Relationship Id="rId6" Type="http://schemas.openxmlformats.org/officeDocument/2006/relationships/image" Target="../media/image11.emf"/><Relationship Id="rId11" Type="http://schemas.openxmlformats.org/officeDocument/2006/relationships/oleObject" Target="../embeddings/oleObject466.bin"/><Relationship Id="rId5" Type="http://schemas.openxmlformats.org/officeDocument/2006/relationships/oleObject" Target="../embeddings/oleObject461.bin"/><Relationship Id="rId10" Type="http://schemas.openxmlformats.org/officeDocument/2006/relationships/oleObject" Target="../embeddings/oleObject465.bin"/><Relationship Id="rId4" Type="http://schemas.openxmlformats.org/officeDocument/2006/relationships/image" Target="../media/image64.emf"/><Relationship Id="rId9" Type="http://schemas.openxmlformats.org/officeDocument/2006/relationships/oleObject" Target="../embeddings/oleObject464.bin"/><Relationship Id="rId14" Type="http://schemas.openxmlformats.org/officeDocument/2006/relationships/oleObject" Target="../embeddings/oleObject469.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73.bin"/><Relationship Id="rId13" Type="http://schemas.openxmlformats.org/officeDocument/2006/relationships/oleObject" Target="../embeddings/oleObject478.bin"/><Relationship Id="rId3" Type="http://schemas.openxmlformats.org/officeDocument/2006/relationships/oleObject" Target="../embeddings/oleObject470.bin"/><Relationship Id="rId7" Type="http://schemas.openxmlformats.org/officeDocument/2006/relationships/oleObject" Target="../embeddings/oleObject472.bin"/><Relationship Id="rId12" Type="http://schemas.openxmlformats.org/officeDocument/2006/relationships/oleObject" Target="../embeddings/oleObject477.bin"/><Relationship Id="rId2" Type="http://schemas.openxmlformats.org/officeDocument/2006/relationships/slideLayout" Target="../slideLayouts/slideLayout4.xml"/><Relationship Id="rId1" Type="http://schemas.openxmlformats.org/officeDocument/2006/relationships/vmlDrawing" Target="../drawings/vmlDrawing58.vml"/><Relationship Id="rId6" Type="http://schemas.openxmlformats.org/officeDocument/2006/relationships/image" Target="../media/image11.emf"/><Relationship Id="rId11" Type="http://schemas.openxmlformats.org/officeDocument/2006/relationships/oleObject" Target="../embeddings/oleObject476.bin"/><Relationship Id="rId5" Type="http://schemas.openxmlformats.org/officeDocument/2006/relationships/oleObject" Target="../embeddings/oleObject471.bin"/><Relationship Id="rId10" Type="http://schemas.openxmlformats.org/officeDocument/2006/relationships/oleObject" Target="../embeddings/oleObject475.bin"/><Relationship Id="rId4" Type="http://schemas.openxmlformats.org/officeDocument/2006/relationships/image" Target="../media/image64.emf"/><Relationship Id="rId9" Type="http://schemas.openxmlformats.org/officeDocument/2006/relationships/oleObject" Target="../embeddings/oleObject474.bin"/><Relationship Id="rId14" Type="http://schemas.openxmlformats.org/officeDocument/2006/relationships/oleObject" Target="../embeddings/oleObject479.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83.bin"/><Relationship Id="rId13" Type="http://schemas.openxmlformats.org/officeDocument/2006/relationships/oleObject" Target="../embeddings/oleObject488.bin"/><Relationship Id="rId3" Type="http://schemas.openxmlformats.org/officeDocument/2006/relationships/oleObject" Target="../embeddings/oleObject480.bin"/><Relationship Id="rId7" Type="http://schemas.openxmlformats.org/officeDocument/2006/relationships/oleObject" Target="../embeddings/oleObject482.bin"/><Relationship Id="rId12" Type="http://schemas.openxmlformats.org/officeDocument/2006/relationships/oleObject" Target="../embeddings/oleObject487.bin"/><Relationship Id="rId2" Type="http://schemas.openxmlformats.org/officeDocument/2006/relationships/slideLayout" Target="../slideLayouts/slideLayout4.xml"/><Relationship Id="rId1" Type="http://schemas.openxmlformats.org/officeDocument/2006/relationships/vmlDrawing" Target="../drawings/vmlDrawing59.vml"/><Relationship Id="rId6" Type="http://schemas.openxmlformats.org/officeDocument/2006/relationships/image" Target="../media/image11.emf"/><Relationship Id="rId11" Type="http://schemas.openxmlformats.org/officeDocument/2006/relationships/oleObject" Target="../embeddings/oleObject486.bin"/><Relationship Id="rId5" Type="http://schemas.openxmlformats.org/officeDocument/2006/relationships/oleObject" Target="../embeddings/oleObject481.bin"/><Relationship Id="rId10" Type="http://schemas.openxmlformats.org/officeDocument/2006/relationships/oleObject" Target="../embeddings/oleObject485.bin"/><Relationship Id="rId4" Type="http://schemas.openxmlformats.org/officeDocument/2006/relationships/image" Target="../media/image64.emf"/><Relationship Id="rId9" Type="http://schemas.openxmlformats.org/officeDocument/2006/relationships/oleObject" Target="../embeddings/oleObject484.bin"/><Relationship Id="rId14" Type="http://schemas.openxmlformats.org/officeDocument/2006/relationships/oleObject" Target="../embeddings/oleObject489.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0.vml"/><Relationship Id="rId6" Type="http://schemas.openxmlformats.org/officeDocument/2006/relationships/oleObject" Target="../embeddings/oleObject491.bin"/><Relationship Id="rId5" Type="http://schemas.openxmlformats.org/officeDocument/2006/relationships/image" Target="../media/image119.emf"/><Relationship Id="rId4" Type="http://schemas.openxmlformats.org/officeDocument/2006/relationships/oleObject" Target="../embeddings/oleObject49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oleObject" Target="../embeddings/oleObject493.bin"/><Relationship Id="rId5" Type="http://schemas.openxmlformats.org/officeDocument/2006/relationships/image" Target="../media/image119.emf"/><Relationship Id="rId4" Type="http://schemas.openxmlformats.org/officeDocument/2006/relationships/oleObject" Target="../embeddings/oleObject492.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oleObject" Target="../embeddings/oleObject495.bin"/><Relationship Id="rId5" Type="http://schemas.openxmlformats.org/officeDocument/2006/relationships/image" Target="../media/image119.emf"/><Relationship Id="rId4" Type="http://schemas.openxmlformats.org/officeDocument/2006/relationships/oleObject" Target="../embeddings/oleObject494.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oleObject" Target="../embeddings/oleObject497.bin"/><Relationship Id="rId5" Type="http://schemas.openxmlformats.org/officeDocument/2006/relationships/image" Target="../media/image119.emf"/><Relationship Id="rId4" Type="http://schemas.openxmlformats.org/officeDocument/2006/relationships/oleObject" Target="../embeddings/oleObject496.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24.emf"/><Relationship Id="rId3" Type="http://schemas.openxmlformats.org/officeDocument/2006/relationships/notesSlide" Target="../notesSlides/notesSlide7.xml"/><Relationship Id="rId7" Type="http://schemas.openxmlformats.org/officeDocument/2006/relationships/image" Target="../media/image18.emf"/><Relationship Id="rId12"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41.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19.emf"/><Relationship Id="rId14" Type="http://schemas.openxmlformats.org/officeDocument/2006/relationships/oleObject" Target="../embeddings/oleObject45.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oleObject" Target="../embeddings/oleObject499.bin"/><Relationship Id="rId5" Type="http://schemas.openxmlformats.org/officeDocument/2006/relationships/image" Target="../media/image119.emf"/><Relationship Id="rId4" Type="http://schemas.openxmlformats.org/officeDocument/2006/relationships/oleObject" Target="../embeddings/oleObject498.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oleObject" Target="../embeddings/oleObject501.bin"/><Relationship Id="rId5" Type="http://schemas.openxmlformats.org/officeDocument/2006/relationships/image" Target="../media/image119.emf"/><Relationship Id="rId4" Type="http://schemas.openxmlformats.org/officeDocument/2006/relationships/oleObject" Target="../embeddings/oleObject500.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504.bin"/><Relationship Id="rId3" Type="http://schemas.openxmlformats.org/officeDocument/2006/relationships/notesSlide" Target="../notesSlides/notesSlide24.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oleObject" Target="../embeddings/oleObject503.bin"/><Relationship Id="rId11" Type="http://schemas.openxmlformats.org/officeDocument/2006/relationships/image" Target="../media/image122.emf"/><Relationship Id="rId5" Type="http://schemas.openxmlformats.org/officeDocument/2006/relationships/image" Target="../media/image119.emf"/><Relationship Id="rId10" Type="http://schemas.openxmlformats.org/officeDocument/2006/relationships/oleObject" Target="../embeddings/oleObject505.bin"/><Relationship Id="rId4" Type="http://schemas.openxmlformats.org/officeDocument/2006/relationships/oleObject" Target="../embeddings/oleObject502.bin"/><Relationship Id="rId9" Type="http://schemas.openxmlformats.org/officeDocument/2006/relationships/image" Target="../media/image121.emf"/></Relationships>
</file>

<file path=ppt/slides/_rels/slide73.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notesSlide" Target="../notesSlides/notesSlide25.xml"/><Relationship Id="rId7" Type="http://schemas.openxmlformats.org/officeDocument/2006/relationships/oleObject" Target="../embeddings/oleObject507.bin"/><Relationship Id="rId2" Type="http://schemas.openxmlformats.org/officeDocument/2006/relationships/slideLayout" Target="../slideLayouts/slideLayout4.xml"/><Relationship Id="rId1" Type="http://schemas.openxmlformats.org/officeDocument/2006/relationships/vmlDrawing" Target="../drawings/vmlDrawing67.vml"/><Relationship Id="rId6" Type="http://schemas.openxmlformats.org/officeDocument/2006/relationships/image" Target="../media/image123.emf"/><Relationship Id="rId5" Type="http://schemas.openxmlformats.org/officeDocument/2006/relationships/oleObject" Target="../embeddings/oleObject506.bin"/><Relationship Id="rId10" Type="http://schemas.openxmlformats.org/officeDocument/2006/relationships/image" Target="../media/image125.emf"/><Relationship Id="rId4" Type="http://schemas.openxmlformats.org/officeDocument/2006/relationships/image" Target="../media/image126.png"/><Relationship Id="rId9" Type="http://schemas.openxmlformats.org/officeDocument/2006/relationships/oleObject" Target="../embeddings/oleObject508.bin"/></Relationships>
</file>

<file path=ppt/slides/_rels/slide74.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notesSlide" Target="../notesSlides/notesSlide26.xml"/><Relationship Id="rId7" Type="http://schemas.openxmlformats.org/officeDocument/2006/relationships/oleObject" Target="../embeddings/oleObject510.bin"/><Relationship Id="rId12" Type="http://schemas.openxmlformats.org/officeDocument/2006/relationships/image" Target="../media/image123.emf"/><Relationship Id="rId2" Type="http://schemas.openxmlformats.org/officeDocument/2006/relationships/slideLayout" Target="../slideLayouts/slideLayout4.xml"/><Relationship Id="rId1" Type="http://schemas.openxmlformats.org/officeDocument/2006/relationships/vmlDrawing" Target="../drawings/vmlDrawing68.vml"/><Relationship Id="rId6" Type="http://schemas.openxmlformats.org/officeDocument/2006/relationships/image" Target="../media/image124.emf"/><Relationship Id="rId11" Type="http://schemas.openxmlformats.org/officeDocument/2006/relationships/oleObject" Target="../embeddings/oleObject512.bin"/><Relationship Id="rId5" Type="http://schemas.openxmlformats.org/officeDocument/2006/relationships/oleObject" Target="../embeddings/oleObject509.bin"/><Relationship Id="rId10" Type="http://schemas.openxmlformats.org/officeDocument/2006/relationships/image" Target="../media/image127.emf"/><Relationship Id="rId4" Type="http://schemas.openxmlformats.org/officeDocument/2006/relationships/image" Target="../media/image126.png"/><Relationship Id="rId9" Type="http://schemas.openxmlformats.org/officeDocument/2006/relationships/oleObject" Target="../embeddings/oleObject51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15.bin"/><Relationship Id="rId3" Type="http://schemas.openxmlformats.org/officeDocument/2006/relationships/notesSlide" Target="../notesSlides/notesSlide27.xml"/><Relationship Id="rId7" Type="http://schemas.openxmlformats.org/officeDocument/2006/relationships/image" Target="../media/image127.emf"/><Relationship Id="rId2" Type="http://schemas.openxmlformats.org/officeDocument/2006/relationships/slideLayout" Target="../slideLayouts/slideLayout4.xml"/><Relationship Id="rId1" Type="http://schemas.openxmlformats.org/officeDocument/2006/relationships/vmlDrawing" Target="../drawings/vmlDrawing69.vml"/><Relationship Id="rId6" Type="http://schemas.openxmlformats.org/officeDocument/2006/relationships/oleObject" Target="../embeddings/oleObject514.bin"/><Relationship Id="rId11" Type="http://schemas.openxmlformats.org/officeDocument/2006/relationships/image" Target="../media/image130.emf"/><Relationship Id="rId5" Type="http://schemas.openxmlformats.org/officeDocument/2006/relationships/image" Target="../media/image128.emf"/><Relationship Id="rId10" Type="http://schemas.openxmlformats.org/officeDocument/2006/relationships/oleObject" Target="../embeddings/oleObject516.bin"/><Relationship Id="rId4" Type="http://schemas.openxmlformats.org/officeDocument/2006/relationships/oleObject" Target="../embeddings/oleObject513.bin"/><Relationship Id="rId9" Type="http://schemas.openxmlformats.org/officeDocument/2006/relationships/image" Target="../media/image129.e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19.bin"/><Relationship Id="rId13" Type="http://schemas.openxmlformats.org/officeDocument/2006/relationships/image" Target="../media/image133.emf"/><Relationship Id="rId3" Type="http://schemas.openxmlformats.org/officeDocument/2006/relationships/notesSlide" Target="../notesSlides/notesSlide28.xml"/><Relationship Id="rId7" Type="http://schemas.openxmlformats.org/officeDocument/2006/relationships/image" Target="../media/image127.emf"/><Relationship Id="rId12" Type="http://schemas.openxmlformats.org/officeDocument/2006/relationships/oleObject" Target="../embeddings/oleObject521.bin"/><Relationship Id="rId17" Type="http://schemas.openxmlformats.org/officeDocument/2006/relationships/image" Target="../media/image135.emf"/><Relationship Id="rId2" Type="http://schemas.openxmlformats.org/officeDocument/2006/relationships/slideLayout" Target="../slideLayouts/slideLayout4.xml"/><Relationship Id="rId16" Type="http://schemas.openxmlformats.org/officeDocument/2006/relationships/oleObject" Target="../embeddings/oleObject523.bin"/><Relationship Id="rId1" Type="http://schemas.openxmlformats.org/officeDocument/2006/relationships/vmlDrawing" Target="../drawings/vmlDrawing70.vml"/><Relationship Id="rId6" Type="http://schemas.openxmlformats.org/officeDocument/2006/relationships/oleObject" Target="../embeddings/oleObject518.bin"/><Relationship Id="rId11" Type="http://schemas.openxmlformats.org/officeDocument/2006/relationships/image" Target="../media/image132.emf"/><Relationship Id="rId5" Type="http://schemas.openxmlformats.org/officeDocument/2006/relationships/image" Target="../media/image128.emf"/><Relationship Id="rId15" Type="http://schemas.openxmlformats.org/officeDocument/2006/relationships/image" Target="../media/image134.emf"/><Relationship Id="rId10" Type="http://schemas.openxmlformats.org/officeDocument/2006/relationships/oleObject" Target="../embeddings/oleObject520.bin"/><Relationship Id="rId4" Type="http://schemas.openxmlformats.org/officeDocument/2006/relationships/oleObject" Target="../embeddings/oleObject517.bin"/><Relationship Id="rId9" Type="http://schemas.openxmlformats.org/officeDocument/2006/relationships/image" Target="../media/image131.emf"/><Relationship Id="rId14" Type="http://schemas.openxmlformats.org/officeDocument/2006/relationships/oleObject" Target="../embeddings/oleObject522.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26.bin"/><Relationship Id="rId3" Type="http://schemas.openxmlformats.org/officeDocument/2006/relationships/notesSlide" Target="../notesSlides/notesSlide29.xml"/><Relationship Id="rId7" Type="http://schemas.openxmlformats.org/officeDocument/2006/relationships/image" Target="../media/image136.emf"/><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oleObject" Target="../embeddings/oleObject525.bin"/><Relationship Id="rId5" Type="http://schemas.openxmlformats.org/officeDocument/2006/relationships/image" Target="../media/image128.emf"/><Relationship Id="rId4" Type="http://schemas.openxmlformats.org/officeDocument/2006/relationships/oleObject" Target="../embeddings/oleObject524.bin"/><Relationship Id="rId9" Type="http://schemas.openxmlformats.org/officeDocument/2006/relationships/image" Target="../media/image134.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29.bin"/><Relationship Id="rId3" Type="http://schemas.openxmlformats.org/officeDocument/2006/relationships/notesSlide" Target="../notesSlides/notesSlide30.xml"/><Relationship Id="rId7" Type="http://schemas.openxmlformats.org/officeDocument/2006/relationships/image" Target="../media/image136.emf"/><Relationship Id="rId2" Type="http://schemas.openxmlformats.org/officeDocument/2006/relationships/slideLayout" Target="../slideLayouts/slideLayout4.xml"/><Relationship Id="rId1" Type="http://schemas.openxmlformats.org/officeDocument/2006/relationships/vmlDrawing" Target="../drawings/vmlDrawing72.vml"/><Relationship Id="rId6" Type="http://schemas.openxmlformats.org/officeDocument/2006/relationships/oleObject" Target="../embeddings/oleObject528.bin"/><Relationship Id="rId5" Type="http://schemas.openxmlformats.org/officeDocument/2006/relationships/image" Target="../media/image128.emf"/><Relationship Id="rId4" Type="http://schemas.openxmlformats.org/officeDocument/2006/relationships/oleObject" Target="../embeddings/oleObject527.bin"/><Relationship Id="rId9" Type="http://schemas.openxmlformats.org/officeDocument/2006/relationships/image" Target="../media/image137.e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32.bin"/><Relationship Id="rId3" Type="http://schemas.openxmlformats.org/officeDocument/2006/relationships/notesSlide" Target="../notesSlides/notesSlide31.xml"/><Relationship Id="rId7" Type="http://schemas.openxmlformats.org/officeDocument/2006/relationships/image" Target="../media/image136.emf"/><Relationship Id="rId2" Type="http://schemas.openxmlformats.org/officeDocument/2006/relationships/slideLayout" Target="../slideLayouts/slideLayout4.xml"/><Relationship Id="rId1" Type="http://schemas.openxmlformats.org/officeDocument/2006/relationships/vmlDrawing" Target="../drawings/vmlDrawing73.vml"/><Relationship Id="rId6" Type="http://schemas.openxmlformats.org/officeDocument/2006/relationships/oleObject" Target="../embeddings/oleObject531.bin"/><Relationship Id="rId11" Type="http://schemas.openxmlformats.org/officeDocument/2006/relationships/image" Target="../media/image138.emf"/><Relationship Id="rId5" Type="http://schemas.openxmlformats.org/officeDocument/2006/relationships/image" Target="../media/image128.emf"/><Relationship Id="rId10" Type="http://schemas.openxmlformats.org/officeDocument/2006/relationships/oleObject" Target="../embeddings/oleObject533.bin"/><Relationship Id="rId4" Type="http://schemas.openxmlformats.org/officeDocument/2006/relationships/oleObject" Target="../embeddings/oleObject530.bin"/><Relationship Id="rId9" Type="http://schemas.openxmlformats.org/officeDocument/2006/relationships/image" Target="../media/image137.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24.emf"/><Relationship Id="rId3" Type="http://schemas.openxmlformats.org/officeDocument/2006/relationships/notesSlide" Target="../notesSlides/notesSlide8.xml"/><Relationship Id="rId7" Type="http://schemas.openxmlformats.org/officeDocument/2006/relationships/image" Target="../media/image18.emf"/><Relationship Id="rId12"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47.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19.emf"/><Relationship Id="rId14" Type="http://schemas.openxmlformats.org/officeDocument/2006/relationships/oleObject" Target="../embeddings/oleObject51.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36.bin"/><Relationship Id="rId3" Type="http://schemas.openxmlformats.org/officeDocument/2006/relationships/notesSlide" Target="../notesSlides/notesSlide32.xml"/><Relationship Id="rId7" Type="http://schemas.openxmlformats.org/officeDocument/2006/relationships/image" Target="../media/image136.emf"/><Relationship Id="rId2" Type="http://schemas.openxmlformats.org/officeDocument/2006/relationships/slideLayout" Target="../slideLayouts/slideLayout4.xml"/><Relationship Id="rId1" Type="http://schemas.openxmlformats.org/officeDocument/2006/relationships/vmlDrawing" Target="../drawings/vmlDrawing74.vml"/><Relationship Id="rId6" Type="http://schemas.openxmlformats.org/officeDocument/2006/relationships/oleObject" Target="../embeddings/oleObject535.bin"/><Relationship Id="rId5" Type="http://schemas.openxmlformats.org/officeDocument/2006/relationships/image" Target="../media/image128.emf"/><Relationship Id="rId4" Type="http://schemas.openxmlformats.org/officeDocument/2006/relationships/oleObject" Target="../embeddings/oleObject534.bin"/><Relationship Id="rId9" Type="http://schemas.openxmlformats.org/officeDocument/2006/relationships/image" Target="../media/image139.e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39.bin"/><Relationship Id="rId3" Type="http://schemas.openxmlformats.org/officeDocument/2006/relationships/notesSlide" Target="../notesSlides/notesSlide33.xml"/><Relationship Id="rId7" Type="http://schemas.openxmlformats.org/officeDocument/2006/relationships/image" Target="../media/image140.emf"/><Relationship Id="rId12" Type="http://schemas.openxmlformats.org/officeDocument/2006/relationships/image" Target="../media/image136.emf"/><Relationship Id="rId2" Type="http://schemas.openxmlformats.org/officeDocument/2006/relationships/slideLayout" Target="../slideLayouts/slideLayout4.xml"/><Relationship Id="rId1" Type="http://schemas.openxmlformats.org/officeDocument/2006/relationships/vmlDrawing" Target="../drawings/vmlDrawing75.vml"/><Relationship Id="rId6" Type="http://schemas.openxmlformats.org/officeDocument/2006/relationships/oleObject" Target="../embeddings/oleObject538.bin"/><Relationship Id="rId11" Type="http://schemas.openxmlformats.org/officeDocument/2006/relationships/oleObject" Target="../embeddings/oleObject540.bin"/><Relationship Id="rId5" Type="http://schemas.openxmlformats.org/officeDocument/2006/relationships/image" Target="../media/image128.emf"/><Relationship Id="rId10" Type="http://schemas.openxmlformats.org/officeDocument/2006/relationships/image" Target="../media/image142.png"/><Relationship Id="rId4" Type="http://schemas.openxmlformats.org/officeDocument/2006/relationships/oleObject" Target="../embeddings/oleObject537.bin"/><Relationship Id="rId9" Type="http://schemas.openxmlformats.org/officeDocument/2006/relationships/image" Target="../media/image141.e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43.bin"/><Relationship Id="rId3" Type="http://schemas.openxmlformats.org/officeDocument/2006/relationships/notesSlide" Target="../notesSlides/notesSlide34.xml"/><Relationship Id="rId7" Type="http://schemas.openxmlformats.org/officeDocument/2006/relationships/image" Target="../media/image140.emf"/><Relationship Id="rId12" Type="http://schemas.openxmlformats.org/officeDocument/2006/relationships/image" Target="../media/image143.emf"/><Relationship Id="rId2" Type="http://schemas.openxmlformats.org/officeDocument/2006/relationships/slideLayout" Target="../slideLayouts/slideLayout4.xml"/><Relationship Id="rId1" Type="http://schemas.openxmlformats.org/officeDocument/2006/relationships/vmlDrawing" Target="../drawings/vmlDrawing76.vml"/><Relationship Id="rId6" Type="http://schemas.openxmlformats.org/officeDocument/2006/relationships/oleObject" Target="../embeddings/oleObject542.bin"/><Relationship Id="rId11" Type="http://schemas.openxmlformats.org/officeDocument/2006/relationships/oleObject" Target="../embeddings/oleObject544.bin"/><Relationship Id="rId5" Type="http://schemas.openxmlformats.org/officeDocument/2006/relationships/image" Target="../media/image128.emf"/><Relationship Id="rId10" Type="http://schemas.openxmlformats.org/officeDocument/2006/relationships/image" Target="../media/image142.png"/><Relationship Id="rId4" Type="http://schemas.openxmlformats.org/officeDocument/2006/relationships/oleObject" Target="../embeddings/oleObject541.bin"/><Relationship Id="rId9" Type="http://schemas.openxmlformats.org/officeDocument/2006/relationships/image" Target="../media/image141.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547.bin"/><Relationship Id="rId3" Type="http://schemas.openxmlformats.org/officeDocument/2006/relationships/notesSlide" Target="../notesSlides/notesSlide35.xml"/><Relationship Id="rId7" Type="http://schemas.openxmlformats.org/officeDocument/2006/relationships/image" Target="../media/image140.emf"/><Relationship Id="rId12" Type="http://schemas.openxmlformats.org/officeDocument/2006/relationships/image" Target="../media/image143.emf"/><Relationship Id="rId2" Type="http://schemas.openxmlformats.org/officeDocument/2006/relationships/slideLayout" Target="../slideLayouts/slideLayout4.xml"/><Relationship Id="rId1" Type="http://schemas.openxmlformats.org/officeDocument/2006/relationships/vmlDrawing" Target="../drawings/vmlDrawing77.vml"/><Relationship Id="rId6" Type="http://schemas.openxmlformats.org/officeDocument/2006/relationships/oleObject" Target="../embeddings/oleObject546.bin"/><Relationship Id="rId11" Type="http://schemas.openxmlformats.org/officeDocument/2006/relationships/oleObject" Target="../embeddings/oleObject548.bin"/><Relationship Id="rId5" Type="http://schemas.openxmlformats.org/officeDocument/2006/relationships/image" Target="../media/image128.emf"/><Relationship Id="rId10" Type="http://schemas.openxmlformats.org/officeDocument/2006/relationships/image" Target="../media/image142.png"/><Relationship Id="rId4" Type="http://schemas.openxmlformats.org/officeDocument/2006/relationships/oleObject" Target="../embeddings/oleObject545.bin"/><Relationship Id="rId9" Type="http://schemas.openxmlformats.org/officeDocument/2006/relationships/image" Target="../media/image141.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51.bin"/><Relationship Id="rId13" Type="http://schemas.openxmlformats.org/officeDocument/2006/relationships/oleObject" Target="../embeddings/oleObject553.bin"/><Relationship Id="rId3" Type="http://schemas.openxmlformats.org/officeDocument/2006/relationships/notesSlide" Target="../notesSlides/notesSlide36.xml"/><Relationship Id="rId7" Type="http://schemas.openxmlformats.org/officeDocument/2006/relationships/image" Target="../media/image140.emf"/><Relationship Id="rId12" Type="http://schemas.openxmlformats.org/officeDocument/2006/relationships/image" Target="../media/image143.emf"/><Relationship Id="rId2" Type="http://schemas.openxmlformats.org/officeDocument/2006/relationships/slideLayout" Target="../slideLayouts/slideLayout4.xml"/><Relationship Id="rId16" Type="http://schemas.openxmlformats.org/officeDocument/2006/relationships/image" Target="../media/image145.emf"/><Relationship Id="rId1" Type="http://schemas.openxmlformats.org/officeDocument/2006/relationships/vmlDrawing" Target="../drawings/vmlDrawing78.vml"/><Relationship Id="rId6" Type="http://schemas.openxmlformats.org/officeDocument/2006/relationships/oleObject" Target="../embeddings/oleObject550.bin"/><Relationship Id="rId11" Type="http://schemas.openxmlformats.org/officeDocument/2006/relationships/oleObject" Target="../embeddings/oleObject552.bin"/><Relationship Id="rId5" Type="http://schemas.openxmlformats.org/officeDocument/2006/relationships/image" Target="../media/image128.emf"/><Relationship Id="rId15" Type="http://schemas.openxmlformats.org/officeDocument/2006/relationships/oleObject" Target="../embeddings/oleObject554.bin"/><Relationship Id="rId10" Type="http://schemas.openxmlformats.org/officeDocument/2006/relationships/image" Target="../media/image142.png"/><Relationship Id="rId4" Type="http://schemas.openxmlformats.org/officeDocument/2006/relationships/oleObject" Target="../embeddings/oleObject549.bin"/><Relationship Id="rId9" Type="http://schemas.openxmlformats.org/officeDocument/2006/relationships/image" Target="../media/image141.emf"/><Relationship Id="rId14" Type="http://schemas.openxmlformats.org/officeDocument/2006/relationships/image" Target="../media/image144.e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57.bin"/><Relationship Id="rId13" Type="http://schemas.openxmlformats.org/officeDocument/2006/relationships/oleObject" Target="../embeddings/oleObject559.bin"/><Relationship Id="rId3" Type="http://schemas.openxmlformats.org/officeDocument/2006/relationships/notesSlide" Target="../notesSlides/notesSlide37.xml"/><Relationship Id="rId7" Type="http://schemas.openxmlformats.org/officeDocument/2006/relationships/image" Target="../media/image140.emf"/><Relationship Id="rId12" Type="http://schemas.openxmlformats.org/officeDocument/2006/relationships/image" Target="../media/image146.emf"/><Relationship Id="rId2" Type="http://schemas.openxmlformats.org/officeDocument/2006/relationships/slideLayout" Target="../slideLayouts/slideLayout4.xml"/><Relationship Id="rId1" Type="http://schemas.openxmlformats.org/officeDocument/2006/relationships/vmlDrawing" Target="../drawings/vmlDrawing79.vml"/><Relationship Id="rId6" Type="http://schemas.openxmlformats.org/officeDocument/2006/relationships/oleObject" Target="../embeddings/oleObject556.bin"/><Relationship Id="rId11" Type="http://schemas.openxmlformats.org/officeDocument/2006/relationships/oleObject" Target="../embeddings/oleObject558.bin"/><Relationship Id="rId5" Type="http://schemas.openxmlformats.org/officeDocument/2006/relationships/image" Target="../media/image128.emf"/><Relationship Id="rId10" Type="http://schemas.openxmlformats.org/officeDocument/2006/relationships/image" Target="../media/image142.png"/><Relationship Id="rId4" Type="http://schemas.openxmlformats.org/officeDocument/2006/relationships/oleObject" Target="../embeddings/oleObject555.bin"/><Relationship Id="rId9" Type="http://schemas.openxmlformats.org/officeDocument/2006/relationships/image" Target="../media/image141.emf"/><Relationship Id="rId14" Type="http://schemas.openxmlformats.org/officeDocument/2006/relationships/image" Target="../media/image144.e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62.bin"/><Relationship Id="rId13" Type="http://schemas.openxmlformats.org/officeDocument/2006/relationships/oleObject" Target="../embeddings/oleObject564.bin"/><Relationship Id="rId3" Type="http://schemas.openxmlformats.org/officeDocument/2006/relationships/notesSlide" Target="../notesSlides/notesSlide38.xml"/><Relationship Id="rId7" Type="http://schemas.openxmlformats.org/officeDocument/2006/relationships/image" Target="../media/image140.emf"/><Relationship Id="rId12" Type="http://schemas.openxmlformats.org/officeDocument/2006/relationships/image" Target="../media/image148.emf"/><Relationship Id="rId2" Type="http://schemas.openxmlformats.org/officeDocument/2006/relationships/slideLayout" Target="../slideLayouts/slideLayout4.xml"/><Relationship Id="rId1" Type="http://schemas.openxmlformats.org/officeDocument/2006/relationships/vmlDrawing" Target="../drawings/vmlDrawing80.vml"/><Relationship Id="rId6" Type="http://schemas.openxmlformats.org/officeDocument/2006/relationships/oleObject" Target="../embeddings/oleObject561.bin"/><Relationship Id="rId11" Type="http://schemas.openxmlformats.org/officeDocument/2006/relationships/oleObject" Target="../embeddings/oleObject563.bin"/><Relationship Id="rId5" Type="http://schemas.openxmlformats.org/officeDocument/2006/relationships/image" Target="../media/image147.emf"/><Relationship Id="rId10" Type="http://schemas.openxmlformats.org/officeDocument/2006/relationships/image" Target="../media/image142.png"/><Relationship Id="rId4" Type="http://schemas.openxmlformats.org/officeDocument/2006/relationships/oleObject" Target="../embeddings/oleObject560.bin"/><Relationship Id="rId9" Type="http://schemas.openxmlformats.org/officeDocument/2006/relationships/image" Target="../media/image141.emf"/><Relationship Id="rId14" Type="http://schemas.openxmlformats.org/officeDocument/2006/relationships/image" Target="../media/image144.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567.bin"/><Relationship Id="rId13" Type="http://schemas.openxmlformats.org/officeDocument/2006/relationships/oleObject" Target="../embeddings/oleObject569.bin"/><Relationship Id="rId3" Type="http://schemas.openxmlformats.org/officeDocument/2006/relationships/notesSlide" Target="../notesSlides/notesSlide39.xml"/><Relationship Id="rId7" Type="http://schemas.openxmlformats.org/officeDocument/2006/relationships/image" Target="../media/image140.emf"/><Relationship Id="rId12" Type="http://schemas.openxmlformats.org/officeDocument/2006/relationships/image" Target="../media/image149.emf"/><Relationship Id="rId2" Type="http://schemas.openxmlformats.org/officeDocument/2006/relationships/slideLayout" Target="../slideLayouts/slideLayout4.xml"/><Relationship Id="rId1" Type="http://schemas.openxmlformats.org/officeDocument/2006/relationships/vmlDrawing" Target="../drawings/vmlDrawing81.vml"/><Relationship Id="rId6" Type="http://schemas.openxmlformats.org/officeDocument/2006/relationships/oleObject" Target="../embeddings/oleObject566.bin"/><Relationship Id="rId11" Type="http://schemas.openxmlformats.org/officeDocument/2006/relationships/oleObject" Target="../embeddings/oleObject568.bin"/><Relationship Id="rId5" Type="http://schemas.openxmlformats.org/officeDocument/2006/relationships/image" Target="../media/image147.emf"/><Relationship Id="rId10" Type="http://schemas.openxmlformats.org/officeDocument/2006/relationships/image" Target="../media/image142.png"/><Relationship Id="rId4" Type="http://schemas.openxmlformats.org/officeDocument/2006/relationships/oleObject" Target="../embeddings/oleObject565.bin"/><Relationship Id="rId9" Type="http://schemas.openxmlformats.org/officeDocument/2006/relationships/image" Target="../media/image141.emf"/><Relationship Id="rId14" Type="http://schemas.openxmlformats.org/officeDocument/2006/relationships/image" Target="../media/image144.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572.bin"/><Relationship Id="rId13" Type="http://schemas.openxmlformats.org/officeDocument/2006/relationships/oleObject" Target="../embeddings/oleObject574.bin"/><Relationship Id="rId18" Type="http://schemas.openxmlformats.org/officeDocument/2006/relationships/image" Target="../media/image120.emf"/><Relationship Id="rId3" Type="http://schemas.openxmlformats.org/officeDocument/2006/relationships/notesSlide" Target="../notesSlides/notesSlide40.xml"/><Relationship Id="rId7" Type="http://schemas.openxmlformats.org/officeDocument/2006/relationships/image" Target="../media/image140.emf"/><Relationship Id="rId12" Type="http://schemas.openxmlformats.org/officeDocument/2006/relationships/image" Target="../media/image150.emf"/><Relationship Id="rId17" Type="http://schemas.openxmlformats.org/officeDocument/2006/relationships/oleObject" Target="../embeddings/oleObject576.bin"/><Relationship Id="rId2" Type="http://schemas.openxmlformats.org/officeDocument/2006/relationships/slideLayout" Target="../slideLayouts/slideLayout4.xml"/><Relationship Id="rId16" Type="http://schemas.openxmlformats.org/officeDocument/2006/relationships/image" Target="../media/image119.emf"/><Relationship Id="rId1" Type="http://schemas.openxmlformats.org/officeDocument/2006/relationships/vmlDrawing" Target="../drawings/vmlDrawing82.vml"/><Relationship Id="rId6" Type="http://schemas.openxmlformats.org/officeDocument/2006/relationships/oleObject" Target="../embeddings/oleObject571.bin"/><Relationship Id="rId11" Type="http://schemas.openxmlformats.org/officeDocument/2006/relationships/oleObject" Target="../embeddings/oleObject573.bin"/><Relationship Id="rId5" Type="http://schemas.openxmlformats.org/officeDocument/2006/relationships/image" Target="../media/image147.emf"/><Relationship Id="rId15" Type="http://schemas.openxmlformats.org/officeDocument/2006/relationships/oleObject" Target="../embeddings/oleObject575.bin"/><Relationship Id="rId10" Type="http://schemas.openxmlformats.org/officeDocument/2006/relationships/image" Target="../media/image142.png"/><Relationship Id="rId4" Type="http://schemas.openxmlformats.org/officeDocument/2006/relationships/oleObject" Target="../embeddings/oleObject570.bin"/><Relationship Id="rId9" Type="http://schemas.openxmlformats.org/officeDocument/2006/relationships/image" Target="../media/image141.emf"/><Relationship Id="rId14" Type="http://schemas.openxmlformats.org/officeDocument/2006/relationships/image" Target="../media/image144.emf"/></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24.emf"/><Relationship Id="rId3" Type="http://schemas.openxmlformats.org/officeDocument/2006/relationships/notesSlide" Target="../notesSlides/notesSlide9.xml"/><Relationship Id="rId7" Type="http://schemas.openxmlformats.org/officeDocument/2006/relationships/image" Target="../media/image18.emf"/><Relationship Id="rId12"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53.bin"/><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5.e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9.emf"/><Relationship Id="rId14" Type="http://schemas.openxmlformats.org/officeDocument/2006/relationships/oleObject" Target="../embeddings/oleObject57.bin"/></Relationships>
</file>

<file path=ppt/slides/_rels/slide90.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notesSlide" Target="../notesSlides/notesSlide42.xml"/><Relationship Id="rId7" Type="http://schemas.openxmlformats.org/officeDocument/2006/relationships/oleObject" Target="../embeddings/oleObject578.bin"/><Relationship Id="rId2" Type="http://schemas.openxmlformats.org/officeDocument/2006/relationships/slideLayout" Target="../slideLayouts/slideLayout4.xml"/><Relationship Id="rId1" Type="http://schemas.openxmlformats.org/officeDocument/2006/relationships/vmlDrawing" Target="../drawings/vmlDrawing83.vml"/><Relationship Id="rId6" Type="http://schemas.openxmlformats.org/officeDocument/2006/relationships/image" Target="../media/image119.emf"/><Relationship Id="rId5" Type="http://schemas.openxmlformats.org/officeDocument/2006/relationships/oleObject" Target="../embeddings/oleObject577.bin"/><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581.bin"/><Relationship Id="rId13" Type="http://schemas.openxmlformats.org/officeDocument/2006/relationships/oleObject" Target="../embeddings/oleObject583.bin"/><Relationship Id="rId18" Type="http://schemas.openxmlformats.org/officeDocument/2006/relationships/image" Target="../media/image120.emf"/><Relationship Id="rId3" Type="http://schemas.openxmlformats.org/officeDocument/2006/relationships/notesSlide" Target="../notesSlides/notesSlide43.xml"/><Relationship Id="rId7" Type="http://schemas.openxmlformats.org/officeDocument/2006/relationships/image" Target="../media/image140.emf"/><Relationship Id="rId12" Type="http://schemas.openxmlformats.org/officeDocument/2006/relationships/image" Target="../media/image151.emf"/><Relationship Id="rId17" Type="http://schemas.openxmlformats.org/officeDocument/2006/relationships/oleObject" Target="../embeddings/oleObject585.bin"/><Relationship Id="rId2" Type="http://schemas.openxmlformats.org/officeDocument/2006/relationships/slideLayout" Target="../slideLayouts/slideLayout4.xml"/><Relationship Id="rId16" Type="http://schemas.openxmlformats.org/officeDocument/2006/relationships/image" Target="../media/image119.emf"/><Relationship Id="rId1" Type="http://schemas.openxmlformats.org/officeDocument/2006/relationships/vmlDrawing" Target="../drawings/vmlDrawing84.vml"/><Relationship Id="rId6" Type="http://schemas.openxmlformats.org/officeDocument/2006/relationships/oleObject" Target="../embeddings/oleObject580.bin"/><Relationship Id="rId11" Type="http://schemas.openxmlformats.org/officeDocument/2006/relationships/oleObject" Target="../embeddings/oleObject582.bin"/><Relationship Id="rId5" Type="http://schemas.openxmlformats.org/officeDocument/2006/relationships/image" Target="../media/image147.emf"/><Relationship Id="rId15" Type="http://schemas.openxmlformats.org/officeDocument/2006/relationships/oleObject" Target="../embeddings/oleObject584.bin"/><Relationship Id="rId10" Type="http://schemas.openxmlformats.org/officeDocument/2006/relationships/image" Target="../media/image142.png"/><Relationship Id="rId4" Type="http://schemas.openxmlformats.org/officeDocument/2006/relationships/oleObject" Target="../embeddings/oleObject579.bin"/><Relationship Id="rId9" Type="http://schemas.openxmlformats.org/officeDocument/2006/relationships/image" Target="../media/image141.emf"/><Relationship Id="rId14" Type="http://schemas.openxmlformats.org/officeDocument/2006/relationships/image" Target="../media/image144.e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588.bin"/><Relationship Id="rId3" Type="http://schemas.openxmlformats.org/officeDocument/2006/relationships/notesSlide" Target="../notesSlides/notesSlide44.xml"/><Relationship Id="rId7" Type="http://schemas.openxmlformats.org/officeDocument/2006/relationships/image" Target="../media/image120.emf"/><Relationship Id="rId2" Type="http://schemas.openxmlformats.org/officeDocument/2006/relationships/slideLayout" Target="../slideLayouts/slideLayout4.xml"/><Relationship Id="rId1" Type="http://schemas.openxmlformats.org/officeDocument/2006/relationships/vmlDrawing" Target="../drawings/vmlDrawing85.vml"/><Relationship Id="rId6" Type="http://schemas.openxmlformats.org/officeDocument/2006/relationships/oleObject" Target="../embeddings/oleObject587.bin"/><Relationship Id="rId11" Type="http://schemas.openxmlformats.org/officeDocument/2006/relationships/image" Target="../media/image152.emf"/><Relationship Id="rId5" Type="http://schemas.openxmlformats.org/officeDocument/2006/relationships/image" Target="../media/image119.emf"/><Relationship Id="rId10" Type="http://schemas.openxmlformats.org/officeDocument/2006/relationships/oleObject" Target="../embeddings/oleObject589.bin"/><Relationship Id="rId4" Type="http://schemas.openxmlformats.org/officeDocument/2006/relationships/oleObject" Target="../embeddings/oleObject586.bin"/><Relationship Id="rId9" Type="http://schemas.openxmlformats.org/officeDocument/2006/relationships/image" Target="../media/image121.emf"/></Relationships>
</file>

<file path=ppt/slides/_rels/slide93.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45.xml"/><Relationship Id="rId7" Type="http://schemas.openxmlformats.org/officeDocument/2006/relationships/oleObject" Target="../embeddings/oleObject591.bin"/><Relationship Id="rId2" Type="http://schemas.openxmlformats.org/officeDocument/2006/relationships/slideLayout" Target="../slideLayouts/slideLayout4.xml"/><Relationship Id="rId1" Type="http://schemas.openxmlformats.org/officeDocument/2006/relationships/vmlDrawing" Target="../drawings/vmlDrawing86.vml"/><Relationship Id="rId6" Type="http://schemas.openxmlformats.org/officeDocument/2006/relationships/image" Target="../media/image121.emf"/><Relationship Id="rId5" Type="http://schemas.openxmlformats.org/officeDocument/2006/relationships/oleObject" Target="../embeddings/oleObject590.bin"/><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46.xml"/><Relationship Id="rId7" Type="http://schemas.openxmlformats.org/officeDocument/2006/relationships/oleObject" Target="../embeddings/oleObject593.bin"/><Relationship Id="rId2" Type="http://schemas.openxmlformats.org/officeDocument/2006/relationships/slideLayout" Target="../slideLayouts/slideLayout4.xml"/><Relationship Id="rId1" Type="http://schemas.openxmlformats.org/officeDocument/2006/relationships/vmlDrawing" Target="../drawings/vmlDrawing87.vml"/><Relationship Id="rId6" Type="http://schemas.openxmlformats.org/officeDocument/2006/relationships/image" Target="../media/image121.emf"/><Relationship Id="rId5" Type="http://schemas.openxmlformats.org/officeDocument/2006/relationships/oleObject" Target="../embeddings/oleObject592.bin"/><Relationship Id="rId4" Type="http://schemas.openxmlformats.org/officeDocument/2006/relationships/image" Target="../media/image154.png"/></Relationships>
</file>

<file path=ppt/slides/_rels/slide95.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47.xml"/><Relationship Id="rId7" Type="http://schemas.openxmlformats.org/officeDocument/2006/relationships/oleObject" Target="../embeddings/oleObject595.bin"/><Relationship Id="rId12" Type="http://schemas.openxmlformats.org/officeDocument/2006/relationships/image" Target="../media/image156.emf"/><Relationship Id="rId2" Type="http://schemas.openxmlformats.org/officeDocument/2006/relationships/slideLayout" Target="../slideLayouts/slideLayout4.xml"/><Relationship Id="rId1" Type="http://schemas.openxmlformats.org/officeDocument/2006/relationships/vmlDrawing" Target="../drawings/vmlDrawing88.vml"/><Relationship Id="rId6" Type="http://schemas.openxmlformats.org/officeDocument/2006/relationships/image" Target="../media/image121.emf"/><Relationship Id="rId11" Type="http://schemas.openxmlformats.org/officeDocument/2006/relationships/oleObject" Target="../embeddings/oleObject597.bin"/><Relationship Id="rId5" Type="http://schemas.openxmlformats.org/officeDocument/2006/relationships/oleObject" Target="../embeddings/oleObject594.bin"/><Relationship Id="rId10" Type="http://schemas.openxmlformats.org/officeDocument/2006/relationships/image" Target="../media/image155.emf"/><Relationship Id="rId4" Type="http://schemas.openxmlformats.org/officeDocument/2006/relationships/image" Target="../media/image154.png"/><Relationship Id="rId9" Type="http://schemas.openxmlformats.org/officeDocument/2006/relationships/oleObject" Target="../embeddings/oleObject596.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600.bin"/><Relationship Id="rId13" Type="http://schemas.openxmlformats.org/officeDocument/2006/relationships/oleObject" Target="../embeddings/oleObject602.bin"/><Relationship Id="rId3" Type="http://schemas.openxmlformats.org/officeDocument/2006/relationships/notesSlide" Target="../notesSlides/notesSlide48.xml"/><Relationship Id="rId7" Type="http://schemas.openxmlformats.org/officeDocument/2006/relationships/image" Target="../media/image140.emf"/><Relationship Id="rId12" Type="http://schemas.openxmlformats.org/officeDocument/2006/relationships/image" Target="../media/image157.emf"/><Relationship Id="rId2" Type="http://schemas.openxmlformats.org/officeDocument/2006/relationships/slideLayout" Target="../slideLayouts/slideLayout4.xml"/><Relationship Id="rId16" Type="http://schemas.openxmlformats.org/officeDocument/2006/relationships/image" Target="../media/image156.emf"/><Relationship Id="rId1" Type="http://schemas.openxmlformats.org/officeDocument/2006/relationships/vmlDrawing" Target="../drawings/vmlDrawing89.vml"/><Relationship Id="rId6" Type="http://schemas.openxmlformats.org/officeDocument/2006/relationships/oleObject" Target="../embeddings/oleObject599.bin"/><Relationship Id="rId11" Type="http://schemas.openxmlformats.org/officeDocument/2006/relationships/oleObject" Target="../embeddings/oleObject601.bin"/><Relationship Id="rId5" Type="http://schemas.openxmlformats.org/officeDocument/2006/relationships/image" Target="../media/image147.emf"/><Relationship Id="rId15" Type="http://schemas.openxmlformats.org/officeDocument/2006/relationships/oleObject" Target="../embeddings/oleObject603.bin"/><Relationship Id="rId10" Type="http://schemas.openxmlformats.org/officeDocument/2006/relationships/image" Target="../media/image142.png"/><Relationship Id="rId4" Type="http://schemas.openxmlformats.org/officeDocument/2006/relationships/oleObject" Target="../embeddings/oleObject598.bin"/><Relationship Id="rId9" Type="http://schemas.openxmlformats.org/officeDocument/2006/relationships/image" Target="../media/image141.emf"/><Relationship Id="rId14" Type="http://schemas.openxmlformats.org/officeDocument/2006/relationships/image" Target="../media/image144.emf"/></Relationships>
</file>

<file path=ppt/slides/_rels/slide97.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notesSlide" Target="../notesSlides/notesSlide49.xml"/><Relationship Id="rId7" Type="http://schemas.openxmlformats.org/officeDocument/2006/relationships/oleObject" Target="../embeddings/oleObject605.bin"/><Relationship Id="rId12" Type="http://schemas.openxmlformats.org/officeDocument/2006/relationships/image" Target="../media/image156.emf"/><Relationship Id="rId2" Type="http://schemas.openxmlformats.org/officeDocument/2006/relationships/slideLayout" Target="../slideLayouts/slideLayout4.xml"/><Relationship Id="rId1" Type="http://schemas.openxmlformats.org/officeDocument/2006/relationships/vmlDrawing" Target="../drawings/vmlDrawing90.vml"/><Relationship Id="rId6" Type="http://schemas.openxmlformats.org/officeDocument/2006/relationships/image" Target="../media/image142.png"/><Relationship Id="rId11" Type="http://schemas.openxmlformats.org/officeDocument/2006/relationships/oleObject" Target="../embeddings/oleObject607.bin"/><Relationship Id="rId5" Type="http://schemas.openxmlformats.org/officeDocument/2006/relationships/image" Target="../media/image147.emf"/><Relationship Id="rId10" Type="http://schemas.openxmlformats.org/officeDocument/2006/relationships/image" Target="../media/image144.emf"/><Relationship Id="rId4" Type="http://schemas.openxmlformats.org/officeDocument/2006/relationships/oleObject" Target="../embeddings/oleObject604.bin"/><Relationship Id="rId9" Type="http://schemas.openxmlformats.org/officeDocument/2006/relationships/oleObject" Target="../embeddings/oleObject606.bin"/></Relationships>
</file>

<file path=ppt/slides/_rels/slide98.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notesSlide" Target="../notesSlides/notesSlide50.xml"/><Relationship Id="rId7" Type="http://schemas.openxmlformats.org/officeDocument/2006/relationships/oleObject" Target="../embeddings/oleObject609.bin"/><Relationship Id="rId12" Type="http://schemas.openxmlformats.org/officeDocument/2006/relationships/image" Target="../media/image160.emf"/><Relationship Id="rId2" Type="http://schemas.openxmlformats.org/officeDocument/2006/relationships/slideLayout" Target="../slideLayouts/slideLayout4.xml"/><Relationship Id="rId1" Type="http://schemas.openxmlformats.org/officeDocument/2006/relationships/vmlDrawing" Target="../drawings/vmlDrawing91.vml"/><Relationship Id="rId6" Type="http://schemas.openxmlformats.org/officeDocument/2006/relationships/image" Target="../media/image142.png"/><Relationship Id="rId11" Type="http://schemas.openxmlformats.org/officeDocument/2006/relationships/oleObject" Target="../embeddings/oleObject611.bin"/><Relationship Id="rId5" Type="http://schemas.openxmlformats.org/officeDocument/2006/relationships/image" Target="../media/image147.emf"/><Relationship Id="rId10" Type="http://schemas.openxmlformats.org/officeDocument/2006/relationships/image" Target="../media/image144.emf"/><Relationship Id="rId4" Type="http://schemas.openxmlformats.org/officeDocument/2006/relationships/oleObject" Target="../embeddings/oleObject608.bin"/><Relationship Id="rId9" Type="http://schemas.openxmlformats.org/officeDocument/2006/relationships/oleObject" Target="../embeddings/oleObject610.bin"/></Relationships>
</file>

<file path=ppt/slides/_rels/slide99.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616.bin"/><Relationship Id="rId3" Type="http://schemas.openxmlformats.org/officeDocument/2006/relationships/notesSlide" Target="../notesSlides/notesSlide51.xml"/><Relationship Id="rId7" Type="http://schemas.openxmlformats.org/officeDocument/2006/relationships/oleObject" Target="../embeddings/oleObject613.bin"/><Relationship Id="rId12" Type="http://schemas.openxmlformats.org/officeDocument/2006/relationships/image" Target="../media/image162.emf"/><Relationship Id="rId2" Type="http://schemas.openxmlformats.org/officeDocument/2006/relationships/slideLayout" Target="../slideLayouts/slideLayout4.xml"/><Relationship Id="rId1" Type="http://schemas.openxmlformats.org/officeDocument/2006/relationships/vmlDrawing" Target="../drawings/vmlDrawing92.vml"/><Relationship Id="rId6" Type="http://schemas.openxmlformats.org/officeDocument/2006/relationships/image" Target="../media/image142.png"/><Relationship Id="rId11" Type="http://schemas.openxmlformats.org/officeDocument/2006/relationships/oleObject" Target="../embeddings/oleObject615.bin"/><Relationship Id="rId5" Type="http://schemas.openxmlformats.org/officeDocument/2006/relationships/image" Target="../media/image147.emf"/><Relationship Id="rId10" Type="http://schemas.openxmlformats.org/officeDocument/2006/relationships/image" Target="../media/image161.emf"/><Relationship Id="rId4" Type="http://schemas.openxmlformats.org/officeDocument/2006/relationships/oleObject" Target="../embeddings/oleObject612.bin"/><Relationship Id="rId9" Type="http://schemas.openxmlformats.org/officeDocument/2006/relationships/oleObject" Target="../embeddings/oleObject614.bin"/><Relationship Id="rId14" Type="http://schemas.openxmlformats.org/officeDocument/2006/relationships/image" Target="../media/image16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a:latin typeface="Segoe UI Light" panose="020B0502040204020203" pitchFamily="34" charset="0"/>
                <a:cs typeface="Segoe UI Light" panose="020B0502040204020203" pitchFamily="34" charset="0"/>
              </a:rPr>
              <a:t>05 </a:t>
            </a:r>
            <a:r>
              <a:rPr lang="en-US" dirty="0">
                <a:latin typeface="Segoe UI Light" panose="020B0502040204020203" pitchFamily="34" charset="0"/>
                <a:cs typeface="Segoe UI Light" panose="020B0502040204020203" pitchFamily="34" charset="0"/>
              </a:rPr>
              <a:t>| Neural Networks</a:t>
            </a:r>
          </a:p>
        </p:txBody>
      </p:sp>
      <p:sp>
        <p:nvSpPr>
          <p:cNvPr id="4" name="Subtitle 3"/>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Cynthia Rudin | MIT Sloan School of Management</a:t>
            </a:r>
          </a:p>
        </p:txBody>
      </p:sp>
    </p:spTree>
    <p:extLst>
      <p:ext uri="{BB962C8B-B14F-4D97-AF65-F5344CB8AC3E}">
        <p14:creationId xmlns:p14="http://schemas.microsoft.com/office/powerpoint/2010/main" val="89769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2798710495"/>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4596"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1656875517"/>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4597"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2006807722"/>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4598"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831158764"/>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4599"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742332928"/>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r>
                        <a:rPr lang="en-US" sz="2600" dirty="0"/>
                        <a:t>1</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2"/>
                  </a:ext>
                </a:extLst>
              </a:tr>
              <a:tr h="543560">
                <a:tc>
                  <a:txBody>
                    <a:bodyPr/>
                    <a:lstStyle/>
                    <a:p>
                      <a:pPr algn="ctr"/>
                      <a:r>
                        <a:rPr lang="en-US" sz="2600" dirty="0"/>
                        <a:t>0</a:t>
                      </a:r>
                    </a:p>
                  </a:txBody>
                  <a:tcPr/>
                </a:tc>
                <a:tc>
                  <a:txBody>
                    <a:bodyPr/>
                    <a:lstStyle/>
                    <a:p>
                      <a:pPr algn="ctr"/>
                      <a:r>
                        <a:rPr lang="en-US" sz="2600" dirty="0"/>
                        <a:t>1</a:t>
                      </a:r>
                    </a:p>
                  </a:txBody>
                  <a:tcPr/>
                </a:tc>
                <a:tc>
                  <a:txBody>
                    <a:bodyPr/>
                    <a:lstStyle/>
                    <a:p>
                      <a:pPr algn="ctr"/>
                      <a:r>
                        <a:rPr lang="en-US" sz="2600" dirty="0"/>
                        <a:t>0</a:t>
                      </a:r>
                    </a:p>
                  </a:txBody>
                  <a:tcPr/>
                </a:tc>
                <a:extLst>
                  <a:ext uri="{0D108BD9-81ED-4DB2-BD59-A6C34878D82A}">
                    <a16:rowId xmlns:a16="http://schemas.microsoft.com/office/drawing/2014/main" val="10003"/>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4031668792"/>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4600"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877389836"/>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4601"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19" name="TextBox 18"/>
          <p:cNvSpPr txBox="1"/>
          <p:nvPr/>
        </p:nvSpPr>
        <p:spPr>
          <a:xfrm>
            <a:off x="2356012" y="5215446"/>
            <a:ext cx="2436122" cy="523220"/>
          </a:xfrm>
          <a:prstGeom prst="rect">
            <a:avLst/>
          </a:prstGeom>
          <a:noFill/>
        </p:spPr>
        <p:txBody>
          <a:bodyPr wrap="square" rtlCol="0">
            <a:spAutoFit/>
          </a:bodyPr>
          <a:lstStyle/>
          <a:p>
            <a:pPr algn="ctr"/>
            <a:r>
              <a:rPr lang="en-US" sz="2800" dirty="0"/>
              <a:t>0+1-1.5 = -0.5</a:t>
            </a:r>
          </a:p>
        </p:txBody>
      </p:sp>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Tree>
    <p:extLst>
      <p:ext uri="{BB962C8B-B14F-4D97-AF65-F5344CB8AC3E}">
        <p14:creationId xmlns:p14="http://schemas.microsoft.com/office/powerpoint/2010/main" val="12555135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54658"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54659" name="Equation" r:id="rId7" imgW="1930400" imgH="228600" progId="Equation.DSMT4">
                  <p:embed/>
                </p:oleObj>
              </mc:Choice>
              <mc:Fallback>
                <p:oleObj name="Equation" r:id="rId7" imgW="1930400" imgH="228600" progId="Equation.DSMT4">
                  <p:embed/>
                  <p:pic>
                    <p:nvPicPr>
                      <p:cNvPr id="10" name="Object 9"/>
                      <p:cNvPicPr/>
                      <p:nvPr/>
                    </p:nvPicPr>
                    <p:blipFill>
                      <a:blip r:embed="rId8"/>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8947375" y="1712696"/>
            <a:ext cx="2905491" cy="1077218"/>
          </a:xfrm>
          <a:prstGeom prst="rect">
            <a:avLst/>
          </a:prstGeom>
          <a:noFill/>
        </p:spPr>
        <p:txBody>
          <a:bodyPr wrap="square" rtlCol="0">
            <a:spAutoFit/>
          </a:bodyPr>
          <a:lstStyle/>
          <a:p>
            <a:pPr algn="ctr"/>
            <a:r>
              <a:rPr lang="en-US" sz="3200" dirty="0"/>
              <a:t>Non-separable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87375" y="3847205"/>
            <a:ext cx="10853831" cy="1077218"/>
          </a:xfrm>
          <a:prstGeom prst="rect">
            <a:avLst/>
          </a:prstGeom>
          <a:noFill/>
        </p:spPr>
        <p:txBody>
          <a:bodyPr wrap="square" rtlCol="0">
            <a:spAutoFit/>
          </a:bodyPr>
          <a:lstStyle/>
          <a:p>
            <a:r>
              <a:rPr lang="en-US" sz="3200" dirty="0"/>
              <a:t>The minimization problem is solved using sequential minimal optimization (SMO), where two variables are adjusted at a time.</a:t>
            </a:r>
          </a:p>
        </p:txBody>
      </p:sp>
      <p:graphicFrame>
        <p:nvGraphicFramePr>
          <p:cNvPr id="16" name="Object 15"/>
          <p:cNvGraphicFramePr>
            <a:graphicFrameLocks noChangeAspect="1"/>
          </p:cNvGraphicFramePr>
          <p:nvPr>
            <p:extLst/>
          </p:nvPr>
        </p:nvGraphicFramePr>
        <p:xfrm>
          <a:off x="3465647" y="1236670"/>
          <a:ext cx="4525963" cy="1290637"/>
        </p:xfrm>
        <a:graphic>
          <a:graphicData uri="http://schemas.openxmlformats.org/presentationml/2006/ole">
            <mc:AlternateContent xmlns:mc="http://schemas.openxmlformats.org/markup-compatibility/2006">
              <mc:Choice xmlns:v="urn:schemas-microsoft-com:vml" Requires="v">
                <p:oleObj spid="_x0000_s454660" name="Equation" r:id="rId9" imgW="1549400" imgH="444500" progId="Equation.DSMT4">
                  <p:embed/>
                </p:oleObj>
              </mc:Choice>
              <mc:Fallback>
                <p:oleObj name="Equation" r:id="rId9" imgW="1549400" imgH="444500" progId="Equation.DSMT4">
                  <p:embed/>
                  <p:pic>
                    <p:nvPicPr>
                      <p:cNvPr id="16" name="Object 15"/>
                      <p:cNvPicPr/>
                      <p:nvPr/>
                    </p:nvPicPr>
                    <p:blipFill>
                      <a:blip r:embed="rId10"/>
                      <a:stretch>
                        <a:fillRect/>
                      </a:stretch>
                    </p:blipFill>
                    <p:spPr>
                      <a:xfrm>
                        <a:off x="3465647" y="1236670"/>
                        <a:ext cx="4525963" cy="1290637"/>
                      </a:xfrm>
                      <a:prstGeom prst="rect">
                        <a:avLst/>
                      </a:prstGeom>
                    </p:spPr>
                  </p:pic>
                </p:oleObj>
              </mc:Fallback>
            </mc:AlternateContent>
          </a:graphicData>
        </a:graphic>
      </p:graphicFrame>
    </p:spTree>
    <p:extLst>
      <p:ext uri="{BB962C8B-B14F-4D97-AF65-F5344CB8AC3E}">
        <p14:creationId xmlns:p14="http://schemas.microsoft.com/office/powerpoint/2010/main" val="42683350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7620000" y="4055568"/>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8064500" y="3782518"/>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p:txBody>
          <a:bodyPr/>
          <a:lstStyle/>
          <a:p>
            <a:r>
              <a:rPr lang="en-US" dirty="0"/>
              <a:t>The “kernel trick” allows the SVM to map all points to a high dimensional space where points are more easily separated.</a:t>
            </a:r>
          </a:p>
        </p:txBody>
      </p:sp>
      <p:cxnSp>
        <p:nvCxnSpPr>
          <p:cNvPr id="5" name="Straight Connector 4"/>
          <p:cNvCxnSpPr/>
          <p:nvPr/>
        </p:nvCxnSpPr>
        <p:spPr>
          <a:xfrm flipV="1">
            <a:off x="1616300" y="3771779"/>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3500450" y="3827958"/>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943975" y="3791023"/>
            <a:ext cx="1904925"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34008" y="5386706"/>
            <a:ext cx="1904925" cy="19244"/>
          </a:xfrm>
          <a:prstGeom prst="line">
            <a:avLst/>
          </a:prstGeom>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078100" y="4379219"/>
            <a:ext cx="1962806" cy="547187"/>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5" name="Straight Connector 24"/>
          <p:cNvCxnSpPr/>
          <p:nvPr/>
        </p:nvCxnSpPr>
        <p:spPr>
          <a:xfrm flipV="1">
            <a:off x="6272783" y="3598591"/>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945274" y="3539309"/>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271247" y="3616285"/>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6981656" y="3152884"/>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268181" y="3136740"/>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7863706" y="3154433"/>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8636440" y="3172127"/>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7919897" y="5038773"/>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6250472" y="5481381"/>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6305131" y="5001835"/>
            <a:ext cx="793510" cy="4572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7058624" y="3114396"/>
            <a:ext cx="0" cy="19243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7020138" y="5038775"/>
            <a:ext cx="16948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311266" y="3906491"/>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7945275" y="3423846"/>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V="1">
            <a:off x="6288958" y="4368342"/>
            <a:ext cx="1715575" cy="516482"/>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V="1">
            <a:off x="6999367" y="3443091"/>
            <a:ext cx="1715575" cy="516482"/>
          </a:xfrm>
          <a:prstGeom prst="line">
            <a:avLst/>
          </a:prstGeom>
        </p:spPr>
        <p:style>
          <a:lnRef idx="2">
            <a:schemeClr val="dk1"/>
          </a:lnRef>
          <a:fillRef idx="0">
            <a:schemeClr val="dk1"/>
          </a:fillRef>
          <a:effectRef idx="1">
            <a:schemeClr val="dk1"/>
          </a:effectRef>
          <a:fontRef idx="minor">
            <a:schemeClr val="tx1"/>
          </a:fontRef>
        </p:style>
      </p:cxnSp>
      <p:sp>
        <p:nvSpPr>
          <p:cNvPr id="47" name="Freeform 46"/>
          <p:cNvSpPr/>
          <p:nvPr/>
        </p:nvSpPr>
        <p:spPr>
          <a:xfrm>
            <a:off x="6311458" y="3463691"/>
            <a:ext cx="2366725" cy="1443283"/>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807200" y="4823918"/>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378700" y="4671518"/>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651750" y="5116018"/>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540500" y="379521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58000" y="421431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7429500" y="357931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239000" y="335706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912100" y="329356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973693" y="406595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341994" y="3993986"/>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656193" y="425645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892326" y="4070185"/>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672193" y="4341119"/>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312360" y="4933786"/>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087993" y="4472353"/>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2719693" y="479831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2237093" y="5026920"/>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037193" y="5031153"/>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3" name="Object 72"/>
          <p:cNvGraphicFramePr>
            <a:graphicFrameLocks noChangeAspect="1"/>
          </p:cNvGraphicFramePr>
          <p:nvPr>
            <p:extLst/>
          </p:nvPr>
        </p:nvGraphicFramePr>
        <p:xfrm>
          <a:off x="4571701" y="2509987"/>
          <a:ext cx="889000" cy="554037"/>
        </p:xfrm>
        <a:graphic>
          <a:graphicData uri="http://schemas.openxmlformats.org/presentationml/2006/ole">
            <mc:AlternateContent xmlns:mc="http://schemas.openxmlformats.org/markup-compatibility/2006">
              <mc:Choice xmlns:v="urn:schemas-microsoft-com:vml" Requires="v">
                <p:oleObj spid="_x0000_s455682" name="Equation" r:id="rId4" imgW="304800" imgH="190500" progId="Equation.DSMT4">
                  <p:embed/>
                </p:oleObj>
              </mc:Choice>
              <mc:Fallback>
                <p:oleObj name="Equation" r:id="rId4" imgW="304800" imgH="190500" progId="Equation.DSMT4">
                  <p:embed/>
                  <p:pic>
                    <p:nvPicPr>
                      <p:cNvPr id="73" name="Object 72"/>
                      <p:cNvPicPr/>
                      <p:nvPr/>
                    </p:nvPicPr>
                    <p:blipFill>
                      <a:blip r:embed="rId5"/>
                      <a:stretch>
                        <a:fillRect/>
                      </a:stretch>
                    </p:blipFill>
                    <p:spPr>
                      <a:xfrm>
                        <a:off x="4571701" y="2509987"/>
                        <a:ext cx="889000" cy="554037"/>
                      </a:xfrm>
                      <a:prstGeom prst="rect">
                        <a:avLst/>
                      </a:prstGeom>
                    </p:spPr>
                  </p:pic>
                </p:oleObj>
              </mc:Fallback>
            </mc:AlternateContent>
          </a:graphicData>
        </a:graphic>
      </p:graphicFrame>
      <p:sp>
        <p:nvSpPr>
          <p:cNvPr id="76" name="Freeform 75"/>
          <p:cNvSpPr/>
          <p:nvPr/>
        </p:nvSpPr>
        <p:spPr>
          <a:xfrm>
            <a:off x="4175441" y="3000062"/>
            <a:ext cx="2232033" cy="444574"/>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w="76200">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97413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79413" y="3406148"/>
            <a:ext cx="11525250" cy="3272466"/>
          </a:xfrm>
        </p:spPr>
        <p:txBody>
          <a:bodyPr/>
          <a:lstStyle/>
          <a:p>
            <a:endParaRPr lang="en-US" dirty="0"/>
          </a:p>
        </p:txBody>
      </p:sp>
    </p:spTree>
    <p:extLst>
      <p:ext uri="{BB962C8B-B14F-4D97-AF65-F5344CB8AC3E}">
        <p14:creationId xmlns:p14="http://schemas.microsoft.com/office/powerpoint/2010/main" val="3901364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79413" y="5445988"/>
            <a:ext cx="11525250" cy="1232626"/>
          </a:xfrm>
        </p:spPr>
        <p:txBody>
          <a:bodyPr/>
          <a:lstStyle/>
          <a:p>
            <a:endParaRPr lang="en-US" dirty="0"/>
          </a:p>
        </p:txBody>
      </p:sp>
      <p:graphicFrame>
        <p:nvGraphicFramePr>
          <p:cNvPr id="4" name="Object 3"/>
          <p:cNvGraphicFramePr>
            <a:graphicFrameLocks noChangeAspect="1"/>
          </p:cNvGraphicFramePr>
          <p:nvPr>
            <p:extLst/>
          </p:nvPr>
        </p:nvGraphicFramePr>
        <p:xfrm>
          <a:off x="3128230" y="1323781"/>
          <a:ext cx="4106862" cy="608013"/>
        </p:xfrm>
        <a:graphic>
          <a:graphicData uri="http://schemas.openxmlformats.org/presentationml/2006/ole">
            <mc:AlternateContent xmlns:mc="http://schemas.openxmlformats.org/markup-compatibility/2006">
              <mc:Choice xmlns:v="urn:schemas-microsoft-com:vml" Requires="v">
                <p:oleObj spid="_x0000_s456706" name="Equation" r:id="rId3" imgW="1371600" imgH="203200" progId="Equation.DSMT4">
                  <p:embed/>
                </p:oleObj>
              </mc:Choice>
              <mc:Fallback>
                <p:oleObj name="Equation" r:id="rId3" imgW="1371600" imgH="203200" progId="Equation.DSMT4">
                  <p:embed/>
                  <p:pic>
                    <p:nvPicPr>
                      <p:cNvPr id="4" name="Object 3"/>
                      <p:cNvPicPr>
                        <a:picLocks noChangeAspect="1" noChangeArrowheads="1"/>
                      </p:cNvPicPr>
                      <p:nvPr/>
                    </p:nvPicPr>
                    <p:blipFill>
                      <a:blip r:embed="rId4"/>
                      <a:srcRect/>
                      <a:stretch>
                        <a:fillRect/>
                      </a:stretch>
                    </p:blipFill>
                    <p:spPr bwMode="auto">
                      <a:xfrm>
                        <a:off x="3128230" y="1323781"/>
                        <a:ext cx="410686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rot="19109527">
            <a:off x="2309002" y="2655639"/>
            <a:ext cx="2410711" cy="477054"/>
          </a:xfrm>
          <a:prstGeom prst="rect">
            <a:avLst/>
          </a:prstGeom>
          <a:noFill/>
        </p:spPr>
        <p:txBody>
          <a:bodyPr wrap="none" rtlCol="0">
            <a:spAutoFit/>
          </a:bodyPr>
          <a:lstStyle/>
          <a:p>
            <a:r>
              <a:rPr lang="en-US" sz="2500" dirty="0"/>
              <a:t>House’s list price</a:t>
            </a:r>
          </a:p>
        </p:txBody>
      </p:sp>
      <p:sp>
        <p:nvSpPr>
          <p:cNvPr id="6" name="TextBox 5"/>
          <p:cNvSpPr txBox="1"/>
          <p:nvPr/>
        </p:nvSpPr>
        <p:spPr>
          <a:xfrm rot="19067234">
            <a:off x="3130791" y="2615602"/>
            <a:ext cx="2187950" cy="477054"/>
          </a:xfrm>
          <a:prstGeom prst="rect">
            <a:avLst/>
          </a:prstGeom>
          <a:noFill/>
        </p:spPr>
        <p:txBody>
          <a:bodyPr wrap="none" rtlCol="0">
            <a:spAutoFit/>
          </a:bodyPr>
          <a:lstStyle/>
          <a:p>
            <a:r>
              <a:rPr lang="en-US" sz="2500" dirty="0"/>
              <a:t>Zillow estimate</a:t>
            </a:r>
          </a:p>
        </p:txBody>
      </p:sp>
      <p:sp>
        <p:nvSpPr>
          <p:cNvPr id="7" name="TextBox 6"/>
          <p:cNvSpPr txBox="1"/>
          <p:nvPr/>
        </p:nvSpPr>
        <p:spPr>
          <a:xfrm rot="19067234">
            <a:off x="2720326" y="2921952"/>
            <a:ext cx="3467616" cy="477054"/>
          </a:xfrm>
          <a:prstGeom prst="rect">
            <a:avLst/>
          </a:prstGeom>
          <a:noFill/>
        </p:spPr>
        <p:txBody>
          <a:bodyPr wrap="none" rtlCol="0">
            <a:spAutoFit/>
          </a:bodyPr>
          <a:lstStyle/>
          <a:p>
            <a:r>
              <a:rPr lang="en-US" sz="2500" dirty="0"/>
              <a:t>Length of time on market</a:t>
            </a:r>
          </a:p>
        </p:txBody>
      </p:sp>
      <p:sp>
        <p:nvSpPr>
          <p:cNvPr id="8" name="TextBox 7"/>
          <p:cNvSpPr txBox="1"/>
          <p:nvPr/>
        </p:nvSpPr>
        <p:spPr>
          <a:xfrm rot="19067234">
            <a:off x="3231935" y="2920402"/>
            <a:ext cx="3634328" cy="477054"/>
          </a:xfrm>
          <a:prstGeom prst="rect">
            <a:avLst/>
          </a:prstGeom>
          <a:noFill/>
        </p:spPr>
        <p:txBody>
          <a:bodyPr wrap="none" rtlCol="0">
            <a:spAutoFit/>
          </a:bodyPr>
          <a:lstStyle/>
          <a:p>
            <a:r>
              <a:rPr lang="en-US" sz="2500" dirty="0" err="1"/>
              <a:t>Avg</a:t>
            </a:r>
            <a:r>
              <a:rPr lang="en-US" sz="2500" dirty="0"/>
              <a:t> price in neighborhood</a:t>
            </a:r>
          </a:p>
        </p:txBody>
      </p:sp>
    </p:spTree>
    <p:extLst>
      <p:ext uri="{BB962C8B-B14F-4D97-AF65-F5344CB8AC3E}">
        <p14:creationId xmlns:p14="http://schemas.microsoft.com/office/powerpoint/2010/main" val="39899834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79413" y="5445988"/>
            <a:ext cx="11525250" cy="1232626"/>
          </a:xfrm>
        </p:spPr>
        <p:txBody>
          <a:bodyPr/>
          <a:lstStyle/>
          <a:p>
            <a:endParaRPr lang="en-US" dirty="0"/>
          </a:p>
        </p:txBody>
      </p:sp>
      <p:graphicFrame>
        <p:nvGraphicFramePr>
          <p:cNvPr id="4" name="Object 3"/>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57730" name="Equation" r:id="rId3" imgW="787400" imgH="203200" progId="Equation.DSMT4">
                  <p:embed/>
                </p:oleObj>
              </mc:Choice>
              <mc:Fallback>
                <p:oleObj name="Equation" r:id="rId3" imgW="787400" imgH="203200" progId="Equation.DSMT4">
                  <p:embed/>
                  <p:pic>
                    <p:nvPicPr>
                      <p:cNvPr id="4" name="Object 3"/>
                      <p:cNvPicPr>
                        <a:picLocks noChangeAspect="1" noChangeArrowheads="1"/>
                      </p:cNvPicPr>
                      <p:nvPr/>
                    </p:nvPicPr>
                    <p:blipFill>
                      <a:blip r:embed="rId4"/>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rot="19109527">
            <a:off x="3155636" y="2617153"/>
            <a:ext cx="2410711" cy="477054"/>
          </a:xfrm>
          <a:prstGeom prst="rect">
            <a:avLst/>
          </a:prstGeom>
          <a:noFill/>
        </p:spPr>
        <p:txBody>
          <a:bodyPr wrap="none" rtlCol="0">
            <a:spAutoFit/>
          </a:bodyPr>
          <a:lstStyle/>
          <a:p>
            <a:r>
              <a:rPr lang="en-US" sz="2500" dirty="0"/>
              <a:t>House’s list price</a:t>
            </a:r>
          </a:p>
        </p:txBody>
      </p:sp>
      <p:sp>
        <p:nvSpPr>
          <p:cNvPr id="8" name="TextBox 7"/>
          <p:cNvSpPr txBox="1"/>
          <p:nvPr/>
        </p:nvSpPr>
        <p:spPr>
          <a:xfrm rot="19067234">
            <a:off x="2827860" y="3035864"/>
            <a:ext cx="3634328" cy="477054"/>
          </a:xfrm>
          <a:prstGeom prst="rect">
            <a:avLst/>
          </a:prstGeom>
          <a:noFill/>
        </p:spPr>
        <p:txBody>
          <a:bodyPr wrap="none" rtlCol="0">
            <a:spAutoFit/>
          </a:bodyPr>
          <a:lstStyle/>
          <a:p>
            <a:r>
              <a:rPr lang="en-US" sz="2500" dirty="0" err="1"/>
              <a:t>Avg</a:t>
            </a:r>
            <a:r>
              <a:rPr lang="en-US" sz="2500" dirty="0"/>
              <a:t> price in neighborhood</a:t>
            </a:r>
          </a:p>
        </p:txBody>
      </p:sp>
    </p:spTree>
    <p:extLst>
      <p:ext uri="{BB962C8B-B14F-4D97-AF65-F5344CB8AC3E}">
        <p14:creationId xmlns:p14="http://schemas.microsoft.com/office/powerpoint/2010/main" val="10042103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79413" y="5445988"/>
            <a:ext cx="11525250" cy="1232626"/>
          </a:xfrm>
        </p:spPr>
        <p:txBody>
          <a:bodyPr/>
          <a:lstStyle/>
          <a:p>
            <a:endParaRPr lang="en-US" dirty="0"/>
          </a:p>
        </p:txBody>
      </p:sp>
      <p:graphicFrame>
        <p:nvGraphicFramePr>
          <p:cNvPr id="4" name="Object 3"/>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58754" name="Equation" r:id="rId4" imgW="787400" imgH="203200" progId="Equation.DSMT4">
                  <p:embed/>
                </p:oleObj>
              </mc:Choice>
              <mc:Fallback>
                <p:oleObj name="Equation" r:id="rId4" imgW="787400" imgH="203200" progId="Equation.DSMT4">
                  <p:embed/>
                  <p:pic>
                    <p:nvPicPr>
                      <p:cNvPr id="4" name="Object 3"/>
                      <p:cNvPicPr>
                        <a:picLocks noChangeAspect="1" noChangeArrowheads="1"/>
                      </p:cNvPicPr>
                      <p:nvPr/>
                    </p:nvPicPr>
                    <p:blipFill>
                      <a:blip r:embed="rId5"/>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977900" y="2381250"/>
          <a:ext cx="8213725" cy="608013"/>
        </p:xfrm>
        <a:graphic>
          <a:graphicData uri="http://schemas.openxmlformats.org/presentationml/2006/ole">
            <mc:AlternateContent xmlns:mc="http://schemas.openxmlformats.org/markup-compatibility/2006">
              <mc:Choice xmlns:v="urn:schemas-microsoft-com:vml" Requires="v">
                <p:oleObj spid="_x0000_s458755" name="Equation" r:id="rId6" imgW="2743200" imgH="203200" progId="Equation.DSMT4">
                  <p:embed/>
                </p:oleObj>
              </mc:Choice>
              <mc:Fallback>
                <p:oleObj name="Equation" r:id="rId6" imgW="2743200" imgH="203200" progId="Equation.DSMT4">
                  <p:embed/>
                  <p:pic>
                    <p:nvPicPr>
                      <p:cNvPr id="7" name="Object 6"/>
                      <p:cNvPicPr>
                        <a:picLocks noChangeAspect="1" noChangeArrowheads="1"/>
                      </p:cNvPicPr>
                      <p:nvPr/>
                    </p:nvPicPr>
                    <p:blipFill>
                      <a:blip r:embed="rId7"/>
                      <a:srcRect/>
                      <a:stretch>
                        <a:fillRect/>
                      </a:stretch>
                    </p:blipFill>
                    <p:spPr bwMode="auto">
                      <a:xfrm>
                        <a:off x="977900" y="2381250"/>
                        <a:ext cx="8213725"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2526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49"/>
          <p:cNvGraphicFramePr>
            <a:graphicFrameLocks noChangeAspect="1"/>
          </p:cNvGraphicFramePr>
          <p:nvPr>
            <p:extLst/>
          </p:nvPr>
        </p:nvGraphicFramePr>
        <p:xfrm>
          <a:off x="977900" y="2381250"/>
          <a:ext cx="8213725" cy="608013"/>
        </p:xfrm>
        <a:graphic>
          <a:graphicData uri="http://schemas.openxmlformats.org/presentationml/2006/ole">
            <mc:AlternateContent xmlns:mc="http://schemas.openxmlformats.org/markup-compatibility/2006">
              <mc:Choice xmlns:v="urn:schemas-microsoft-com:vml" Requires="v">
                <p:oleObj spid="_x0000_s459778" name="Equation" r:id="rId4" imgW="2743200" imgH="203200" progId="Equation.DSMT4">
                  <p:embed/>
                </p:oleObj>
              </mc:Choice>
              <mc:Fallback>
                <p:oleObj name="Equation" r:id="rId4" imgW="2743200" imgH="203200" progId="Equation.DSMT4">
                  <p:embed/>
                  <p:pic>
                    <p:nvPicPr>
                      <p:cNvPr id="50" name="Object 49"/>
                      <p:cNvPicPr>
                        <a:picLocks noChangeAspect="1" noChangeArrowheads="1"/>
                      </p:cNvPicPr>
                      <p:nvPr/>
                    </p:nvPicPr>
                    <p:blipFill>
                      <a:blip r:embed="rId5"/>
                      <a:srcRect/>
                      <a:stretch>
                        <a:fillRect/>
                      </a:stretch>
                    </p:blipFill>
                    <p:spPr bwMode="auto">
                      <a:xfrm>
                        <a:off x="977900" y="2381250"/>
                        <a:ext cx="8213725"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0" name="Oval 59"/>
          <p:cNvSpPr/>
          <p:nvPr/>
        </p:nvSpPr>
        <p:spPr>
          <a:xfrm>
            <a:off x="7620000" y="499852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Kernels for SVM</a:t>
            </a:r>
          </a:p>
        </p:txBody>
      </p:sp>
      <p:grpSp>
        <p:nvGrpSpPr>
          <p:cNvPr id="8" name="Group 7"/>
          <p:cNvGrpSpPr/>
          <p:nvPr/>
        </p:nvGrpSpPr>
        <p:grpSpPr>
          <a:xfrm>
            <a:off x="1616300" y="3414455"/>
            <a:ext cx="7098642" cy="3051469"/>
            <a:chOff x="1616300" y="3414455"/>
            <a:chExt cx="7098642" cy="3051469"/>
          </a:xfrm>
        </p:grpSpPr>
        <p:sp>
          <p:nvSpPr>
            <p:cNvPr id="59" name="Oval 58"/>
            <p:cNvSpPr/>
            <p:nvPr/>
          </p:nvSpPr>
          <p:spPr>
            <a:xfrm>
              <a:off x="8064500" y="4725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1616300" y="4714735"/>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3500450" y="4770914"/>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943975" y="4733979"/>
              <a:ext cx="1904925"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34008" y="6329662"/>
              <a:ext cx="1904925" cy="19244"/>
            </a:xfrm>
            <a:prstGeom prst="line">
              <a:avLst/>
            </a:prstGeom>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078100" y="5322175"/>
              <a:ext cx="1962806" cy="547187"/>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5" name="Straight Connector 24"/>
            <p:cNvCxnSpPr/>
            <p:nvPr/>
          </p:nvCxnSpPr>
          <p:spPr>
            <a:xfrm flipV="1">
              <a:off x="6272783" y="4541547"/>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945274" y="4482265"/>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271247" y="4559241"/>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6981656" y="4095840"/>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268181" y="4079696"/>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7863706" y="409738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8636440" y="4115083"/>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7919897" y="598172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6250472" y="6424337"/>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6305131" y="5944791"/>
              <a:ext cx="793510" cy="4572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7058624" y="4057352"/>
              <a:ext cx="0" cy="19243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7020138" y="5981731"/>
              <a:ext cx="16948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6311266" y="4849447"/>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7945275" y="4366802"/>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V="1">
              <a:off x="6288958" y="5311298"/>
              <a:ext cx="1715575" cy="516482"/>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V="1">
              <a:off x="6999367" y="4386047"/>
              <a:ext cx="1715575" cy="516482"/>
            </a:xfrm>
            <a:prstGeom prst="line">
              <a:avLst/>
            </a:prstGeom>
          </p:spPr>
          <p:style>
            <a:lnRef idx="2">
              <a:schemeClr val="dk1"/>
            </a:lnRef>
            <a:fillRef idx="0">
              <a:schemeClr val="dk1"/>
            </a:fillRef>
            <a:effectRef idx="1">
              <a:schemeClr val="dk1"/>
            </a:effectRef>
            <a:fontRef idx="minor">
              <a:schemeClr val="tx1"/>
            </a:fontRef>
          </p:style>
        </p:cxnSp>
        <p:sp>
          <p:nvSpPr>
            <p:cNvPr id="47" name="Freeform 46"/>
            <p:cNvSpPr/>
            <p:nvPr/>
          </p:nvSpPr>
          <p:spPr>
            <a:xfrm>
              <a:off x="6311458" y="4406647"/>
              <a:ext cx="2366725" cy="1443283"/>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807200" y="57668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378700" y="5614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651750" y="60589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540500" y="47381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58000" y="5157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7429500" y="4522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239000" y="43000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912100" y="42365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973693" y="50089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341994" y="493694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656193" y="51994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892326" y="5013141"/>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672193" y="5284075"/>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312360" y="587674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087993" y="54153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2719693" y="5741275"/>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2237093" y="5969876"/>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037193" y="59741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3" name="Object 72"/>
            <p:cNvGraphicFramePr>
              <a:graphicFrameLocks noChangeAspect="1"/>
            </p:cNvGraphicFramePr>
            <p:nvPr>
              <p:extLst/>
            </p:nvPr>
          </p:nvGraphicFramePr>
          <p:xfrm>
            <a:off x="4571701" y="3414455"/>
            <a:ext cx="889000" cy="554037"/>
          </p:xfrm>
          <a:graphic>
            <a:graphicData uri="http://schemas.openxmlformats.org/presentationml/2006/ole">
              <mc:AlternateContent xmlns:mc="http://schemas.openxmlformats.org/markup-compatibility/2006">
                <mc:Choice xmlns:v="urn:schemas-microsoft-com:vml" Requires="v">
                  <p:oleObj spid="_x0000_s459779" name="Equation" r:id="rId6" imgW="304800" imgH="190500" progId="Equation.DSMT4">
                    <p:embed/>
                  </p:oleObj>
                </mc:Choice>
                <mc:Fallback>
                  <p:oleObj name="Equation" r:id="rId6" imgW="304800" imgH="190500" progId="Equation.DSMT4">
                    <p:embed/>
                    <p:pic>
                      <p:nvPicPr>
                        <p:cNvPr id="73" name="Object 72"/>
                        <p:cNvPicPr/>
                        <p:nvPr/>
                      </p:nvPicPr>
                      <p:blipFill>
                        <a:blip r:embed="rId7"/>
                        <a:stretch>
                          <a:fillRect/>
                        </a:stretch>
                      </p:blipFill>
                      <p:spPr>
                        <a:xfrm>
                          <a:off x="4571701" y="3414455"/>
                          <a:ext cx="889000" cy="554037"/>
                        </a:xfrm>
                        <a:prstGeom prst="rect">
                          <a:avLst/>
                        </a:prstGeom>
                      </p:spPr>
                    </p:pic>
                  </p:oleObj>
                </mc:Fallback>
              </mc:AlternateContent>
            </a:graphicData>
          </a:graphic>
        </p:graphicFrame>
        <p:sp>
          <p:nvSpPr>
            <p:cNvPr id="76" name="Freeform 75"/>
            <p:cNvSpPr/>
            <p:nvPr/>
          </p:nvSpPr>
          <p:spPr>
            <a:xfrm>
              <a:off x="4175441" y="3943018"/>
              <a:ext cx="2232033" cy="444574"/>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w="76200">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aphicFrame>
        <p:nvGraphicFramePr>
          <p:cNvPr id="49" name="Object 48"/>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59780" name="Equation" r:id="rId8" imgW="787400" imgH="203200" progId="Equation.DSMT4">
                  <p:embed/>
                </p:oleObj>
              </mc:Choice>
              <mc:Fallback>
                <p:oleObj name="Equation" r:id="rId8" imgW="787400" imgH="203200" progId="Equation.DSMT4">
                  <p:embed/>
                  <p:pic>
                    <p:nvPicPr>
                      <p:cNvPr id="49" name="Object 48"/>
                      <p:cNvPicPr>
                        <a:picLocks noChangeAspect="1" noChangeArrowheads="1"/>
                      </p:cNvPicPr>
                      <p:nvPr/>
                    </p:nvPicPr>
                    <p:blipFill>
                      <a:blip r:embed="rId9"/>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5383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graphicFrame>
        <p:nvGraphicFramePr>
          <p:cNvPr id="4" name="Object 3"/>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60802" name="Equation" r:id="rId3" imgW="787400" imgH="203200" progId="Equation.DSMT4">
                  <p:embed/>
                </p:oleObj>
              </mc:Choice>
              <mc:Fallback>
                <p:oleObj name="Equation" r:id="rId3" imgW="787400" imgH="203200" progId="Equation.DSMT4">
                  <p:embed/>
                  <p:pic>
                    <p:nvPicPr>
                      <p:cNvPr id="4" name="Object 3"/>
                      <p:cNvPicPr>
                        <a:picLocks noChangeAspect="1" noChangeArrowheads="1"/>
                      </p:cNvPicPr>
                      <p:nvPr/>
                    </p:nvPicPr>
                    <p:blipFill>
                      <a:blip r:embed="rId4"/>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54" name="Group 53"/>
          <p:cNvGrpSpPr/>
          <p:nvPr/>
        </p:nvGrpSpPr>
        <p:grpSpPr>
          <a:xfrm>
            <a:off x="1616300" y="3414455"/>
            <a:ext cx="7098642" cy="3051469"/>
            <a:chOff x="1616300" y="3414455"/>
            <a:chExt cx="7098642" cy="3051469"/>
          </a:xfrm>
        </p:grpSpPr>
        <p:grpSp>
          <p:nvGrpSpPr>
            <p:cNvPr id="9" name="Group 8"/>
            <p:cNvGrpSpPr/>
            <p:nvPr/>
          </p:nvGrpSpPr>
          <p:grpSpPr>
            <a:xfrm>
              <a:off x="1616300" y="3414455"/>
              <a:ext cx="7098642" cy="3051469"/>
              <a:chOff x="1616300" y="3414455"/>
              <a:chExt cx="7098642" cy="3051469"/>
            </a:xfrm>
          </p:grpSpPr>
          <p:sp>
            <p:nvSpPr>
              <p:cNvPr id="10" name="Oval 9"/>
              <p:cNvSpPr/>
              <p:nvPr/>
            </p:nvSpPr>
            <p:spPr>
              <a:xfrm>
                <a:off x="8064500" y="4725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616300" y="4714735"/>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500450" y="4770914"/>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943975" y="4733979"/>
                <a:ext cx="1904925"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634008" y="6329662"/>
                <a:ext cx="1904925" cy="19244"/>
              </a:xfrm>
              <a:prstGeom prst="line">
                <a:avLst/>
              </a:prstGeom>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2078100" y="5322175"/>
                <a:ext cx="1962806" cy="547187"/>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6" name="Straight Connector 15"/>
              <p:cNvCxnSpPr/>
              <p:nvPr/>
            </p:nvCxnSpPr>
            <p:spPr>
              <a:xfrm flipV="1">
                <a:off x="6272783" y="4541547"/>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945274" y="4482265"/>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6271247" y="4559241"/>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6981656" y="4095840"/>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6268181" y="4079696"/>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863706" y="409738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636440" y="4115083"/>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919897" y="598172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6250472" y="6424337"/>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6305131" y="5944791"/>
                <a:ext cx="793510" cy="4572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058624" y="4057352"/>
                <a:ext cx="0" cy="19243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7020138" y="5981731"/>
                <a:ext cx="16948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311266" y="4849447"/>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V="1">
                <a:off x="7945275" y="4366802"/>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V="1">
                <a:off x="6288958" y="5311298"/>
                <a:ext cx="1715575" cy="516482"/>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999367" y="4386047"/>
                <a:ext cx="1715575" cy="516482"/>
              </a:xfrm>
              <a:prstGeom prst="line">
                <a:avLst/>
              </a:prstGeom>
            </p:spPr>
            <p:style>
              <a:lnRef idx="2">
                <a:schemeClr val="dk1"/>
              </a:lnRef>
              <a:fillRef idx="0">
                <a:schemeClr val="dk1"/>
              </a:fillRef>
              <a:effectRef idx="1">
                <a:schemeClr val="dk1"/>
              </a:effectRef>
              <a:fontRef idx="minor">
                <a:schemeClr val="tx1"/>
              </a:fontRef>
            </p:style>
          </p:cxnSp>
          <p:sp>
            <p:nvSpPr>
              <p:cNvPr id="32" name="Freeform 31"/>
              <p:cNvSpPr/>
              <p:nvPr/>
            </p:nvSpPr>
            <p:spPr>
              <a:xfrm>
                <a:off x="6311458" y="4406647"/>
                <a:ext cx="2366725" cy="1443283"/>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7200" y="57668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78700" y="5614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651750" y="60589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540500" y="47381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858000" y="5157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429500" y="4522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39000" y="43000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912100" y="42365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973693" y="50089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3341994" y="493694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656193" y="51994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892326" y="5013141"/>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672193" y="5284075"/>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312360" y="587674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087993" y="54153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719693" y="5741275"/>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237093" y="5969876"/>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037193" y="59741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nvPr>
            </p:nvGraphicFramePr>
            <p:xfrm>
              <a:off x="4571701" y="3414455"/>
              <a:ext cx="889000" cy="554037"/>
            </p:xfrm>
            <a:graphic>
              <a:graphicData uri="http://schemas.openxmlformats.org/presentationml/2006/ole">
                <mc:AlternateContent xmlns:mc="http://schemas.openxmlformats.org/markup-compatibility/2006">
                  <mc:Choice xmlns:v="urn:schemas-microsoft-com:vml" Requires="v">
                    <p:oleObj spid="_x0000_s460803" name="Equation" r:id="rId5" imgW="304800" imgH="190500" progId="Equation.DSMT4">
                      <p:embed/>
                    </p:oleObj>
                  </mc:Choice>
                  <mc:Fallback>
                    <p:oleObj name="Equation" r:id="rId5" imgW="304800" imgH="190500" progId="Equation.DSMT4">
                      <p:embed/>
                      <p:pic>
                        <p:nvPicPr>
                          <p:cNvPr id="51" name="Object 50"/>
                          <p:cNvPicPr/>
                          <p:nvPr/>
                        </p:nvPicPr>
                        <p:blipFill>
                          <a:blip r:embed="rId6"/>
                          <a:stretch>
                            <a:fillRect/>
                          </a:stretch>
                        </p:blipFill>
                        <p:spPr>
                          <a:xfrm>
                            <a:off x="4571701" y="3414455"/>
                            <a:ext cx="889000" cy="554037"/>
                          </a:xfrm>
                          <a:prstGeom prst="rect">
                            <a:avLst/>
                          </a:prstGeom>
                        </p:spPr>
                      </p:pic>
                    </p:oleObj>
                  </mc:Fallback>
                </mc:AlternateContent>
              </a:graphicData>
            </a:graphic>
          </p:graphicFrame>
          <p:sp>
            <p:nvSpPr>
              <p:cNvPr id="52" name="Freeform 51"/>
              <p:cNvSpPr/>
              <p:nvPr/>
            </p:nvSpPr>
            <p:spPr>
              <a:xfrm>
                <a:off x="4175441" y="3943018"/>
                <a:ext cx="2232033" cy="444574"/>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w="76200">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3" name="Oval 52"/>
            <p:cNvSpPr/>
            <p:nvPr/>
          </p:nvSpPr>
          <p:spPr>
            <a:xfrm>
              <a:off x="7630972" y="499900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1612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graphicFrame>
        <p:nvGraphicFramePr>
          <p:cNvPr id="4" name="Object 3"/>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61826" name="Equation" r:id="rId3" imgW="787400" imgH="203200" progId="Equation.DSMT4">
                  <p:embed/>
                </p:oleObj>
              </mc:Choice>
              <mc:Fallback>
                <p:oleObj name="Equation" r:id="rId3" imgW="787400" imgH="203200" progId="Equation.DSMT4">
                  <p:embed/>
                  <p:pic>
                    <p:nvPicPr>
                      <p:cNvPr id="4" name="Object 3"/>
                      <p:cNvPicPr>
                        <a:picLocks noChangeAspect="1" noChangeArrowheads="1"/>
                      </p:cNvPicPr>
                      <p:nvPr/>
                    </p:nvPicPr>
                    <p:blipFill>
                      <a:blip r:embed="rId4"/>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316038" y="2170113"/>
          <a:ext cx="6577012" cy="684212"/>
        </p:xfrm>
        <a:graphic>
          <a:graphicData uri="http://schemas.openxmlformats.org/presentationml/2006/ole">
            <mc:AlternateContent xmlns:mc="http://schemas.openxmlformats.org/markup-compatibility/2006">
              <mc:Choice xmlns:v="urn:schemas-microsoft-com:vml" Requires="v">
                <p:oleObj spid="_x0000_s461827" name="Equation" r:id="rId5" imgW="2197100" imgH="228600" progId="Equation.DSMT4">
                  <p:embed/>
                </p:oleObj>
              </mc:Choice>
              <mc:Fallback>
                <p:oleObj name="Equation" r:id="rId5" imgW="2197100" imgH="228600" progId="Equation.DSMT4">
                  <p:embed/>
                  <p:pic>
                    <p:nvPicPr>
                      <p:cNvPr id="7" name="Object 6"/>
                      <p:cNvPicPr>
                        <a:picLocks noChangeAspect="1" noChangeArrowheads="1"/>
                      </p:cNvPicPr>
                      <p:nvPr/>
                    </p:nvPicPr>
                    <p:blipFill>
                      <a:blip r:embed="rId6"/>
                      <a:srcRect/>
                      <a:stretch>
                        <a:fillRect/>
                      </a:stretch>
                    </p:blipFill>
                    <p:spPr bwMode="auto">
                      <a:xfrm>
                        <a:off x="1316038" y="2170113"/>
                        <a:ext cx="6577012" cy="6842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658749" y="2251522"/>
            <a:ext cx="1819328" cy="584776"/>
          </a:xfrm>
          <a:prstGeom prst="rect">
            <a:avLst/>
          </a:prstGeom>
          <a:noFill/>
        </p:spPr>
        <p:txBody>
          <a:bodyPr wrap="none" rtlCol="0">
            <a:spAutoFit/>
          </a:bodyPr>
          <a:lstStyle/>
          <a:p>
            <a:r>
              <a:rPr lang="en-US" sz="3200" dirty="0"/>
              <a:t>(2d </a:t>
            </a:r>
            <a:r>
              <a:rPr lang="en-US" sz="3200" dirty="0">
                <a:latin typeface="Wingdings"/>
                <a:ea typeface="Wingdings"/>
                <a:cs typeface="Wingdings"/>
                <a:sym typeface="Wingdings"/>
              </a:rPr>
              <a:t></a:t>
            </a:r>
            <a:r>
              <a:rPr lang="en-US" sz="3200" dirty="0"/>
              <a:t>3d)</a:t>
            </a:r>
          </a:p>
        </p:txBody>
      </p:sp>
      <p:grpSp>
        <p:nvGrpSpPr>
          <p:cNvPr id="52" name="Group 51"/>
          <p:cNvGrpSpPr/>
          <p:nvPr/>
        </p:nvGrpSpPr>
        <p:grpSpPr>
          <a:xfrm>
            <a:off x="1616300" y="3414455"/>
            <a:ext cx="7098642" cy="3051469"/>
            <a:chOff x="1616300" y="3414455"/>
            <a:chExt cx="7098642" cy="3051469"/>
          </a:xfrm>
        </p:grpSpPr>
        <p:grpSp>
          <p:nvGrpSpPr>
            <p:cNvPr id="53" name="Group 52"/>
            <p:cNvGrpSpPr/>
            <p:nvPr/>
          </p:nvGrpSpPr>
          <p:grpSpPr>
            <a:xfrm>
              <a:off x="1616300" y="3414455"/>
              <a:ext cx="7098642" cy="3051469"/>
              <a:chOff x="1616300" y="3414455"/>
              <a:chExt cx="7098642" cy="3051469"/>
            </a:xfrm>
          </p:grpSpPr>
          <p:sp>
            <p:nvSpPr>
              <p:cNvPr id="55" name="Oval 54"/>
              <p:cNvSpPr/>
              <p:nvPr/>
            </p:nvSpPr>
            <p:spPr>
              <a:xfrm>
                <a:off x="8064500" y="4725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1616300" y="4714735"/>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500450" y="4770914"/>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943975" y="4733979"/>
                <a:ext cx="1904925"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34008" y="6329662"/>
                <a:ext cx="1904925" cy="19244"/>
              </a:xfrm>
              <a:prstGeom prst="line">
                <a:avLst/>
              </a:prstGeom>
            </p:spPr>
            <p:style>
              <a:lnRef idx="2">
                <a:schemeClr val="accent1"/>
              </a:lnRef>
              <a:fillRef idx="0">
                <a:schemeClr val="accent1"/>
              </a:fillRef>
              <a:effectRef idx="1">
                <a:schemeClr val="accent1"/>
              </a:effectRef>
              <a:fontRef idx="minor">
                <a:schemeClr val="tx1"/>
              </a:fontRef>
            </p:style>
          </p:cxnSp>
          <p:sp>
            <p:nvSpPr>
              <p:cNvPr id="60" name="Freeform 59"/>
              <p:cNvSpPr/>
              <p:nvPr/>
            </p:nvSpPr>
            <p:spPr>
              <a:xfrm>
                <a:off x="2078100" y="5322175"/>
                <a:ext cx="1962806" cy="547187"/>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61" name="Straight Connector 60"/>
              <p:cNvCxnSpPr/>
              <p:nvPr/>
            </p:nvCxnSpPr>
            <p:spPr>
              <a:xfrm flipV="1">
                <a:off x="6272783" y="4541547"/>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7945274" y="4482265"/>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6271247" y="4559241"/>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6981656" y="4095840"/>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6268181" y="4079696"/>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7863706" y="409738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636440" y="4115083"/>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7919897" y="598172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6250472" y="6424337"/>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6305131" y="5944791"/>
                <a:ext cx="793510" cy="4572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7058624" y="4057352"/>
                <a:ext cx="0" cy="19243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020138" y="5981731"/>
                <a:ext cx="16948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311266" y="4849447"/>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flipV="1">
                <a:off x="7945275" y="4366802"/>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flipV="1">
                <a:off x="6288958" y="5311298"/>
                <a:ext cx="1715575" cy="516482"/>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flipV="1">
                <a:off x="6999367" y="4386047"/>
                <a:ext cx="1715575" cy="516482"/>
              </a:xfrm>
              <a:prstGeom prst="line">
                <a:avLst/>
              </a:prstGeom>
            </p:spPr>
            <p:style>
              <a:lnRef idx="2">
                <a:schemeClr val="dk1"/>
              </a:lnRef>
              <a:fillRef idx="0">
                <a:schemeClr val="dk1"/>
              </a:fillRef>
              <a:effectRef idx="1">
                <a:schemeClr val="dk1"/>
              </a:effectRef>
              <a:fontRef idx="minor">
                <a:schemeClr val="tx1"/>
              </a:fontRef>
            </p:style>
          </p:cxnSp>
          <p:sp>
            <p:nvSpPr>
              <p:cNvPr id="77" name="Freeform 76"/>
              <p:cNvSpPr/>
              <p:nvPr/>
            </p:nvSpPr>
            <p:spPr>
              <a:xfrm>
                <a:off x="6311458" y="4406647"/>
                <a:ext cx="2366725" cy="1443283"/>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6807200" y="57668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378700" y="5614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651750" y="60589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6540500" y="47381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6858000" y="5157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429500" y="4522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239000" y="43000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12100" y="42365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73693" y="50089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341994" y="493694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2656193" y="51994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892326" y="5013141"/>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672193" y="5284075"/>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312360" y="587674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087993" y="54153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719693" y="5741275"/>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237093" y="5969876"/>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037193" y="59741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6" name="Object 95"/>
              <p:cNvGraphicFramePr>
                <a:graphicFrameLocks noChangeAspect="1"/>
              </p:cNvGraphicFramePr>
              <p:nvPr>
                <p:extLst/>
              </p:nvPr>
            </p:nvGraphicFramePr>
            <p:xfrm>
              <a:off x="4571701" y="3414455"/>
              <a:ext cx="889000" cy="554037"/>
            </p:xfrm>
            <a:graphic>
              <a:graphicData uri="http://schemas.openxmlformats.org/presentationml/2006/ole">
                <mc:AlternateContent xmlns:mc="http://schemas.openxmlformats.org/markup-compatibility/2006">
                  <mc:Choice xmlns:v="urn:schemas-microsoft-com:vml" Requires="v">
                    <p:oleObj spid="_x0000_s461828" name="Equation" r:id="rId7" imgW="304800" imgH="190500" progId="Equation.DSMT4">
                      <p:embed/>
                    </p:oleObj>
                  </mc:Choice>
                  <mc:Fallback>
                    <p:oleObj name="Equation" r:id="rId7" imgW="304800" imgH="190500" progId="Equation.DSMT4">
                      <p:embed/>
                      <p:pic>
                        <p:nvPicPr>
                          <p:cNvPr id="96" name="Object 95"/>
                          <p:cNvPicPr/>
                          <p:nvPr/>
                        </p:nvPicPr>
                        <p:blipFill>
                          <a:blip r:embed="rId8"/>
                          <a:stretch>
                            <a:fillRect/>
                          </a:stretch>
                        </p:blipFill>
                        <p:spPr>
                          <a:xfrm>
                            <a:off x="4571701" y="3414455"/>
                            <a:ext cx="889000" cy="554037"/>
                          </a:xfrm>
                          <a:prstGeom prst="rect">
                            <a:avLst/>
                          </a:prstGeom>
                        </p:spPr>
                      </p:pic>
                    </p:oleObj>
                  </mc:Fallback>
                </mc:AlternateContent>
              </a:graphicData>
            </a:graphic>
          </p:graphicFrame>
          <p:sp>
            <p:nvSpPr>
              <p:cNvPr id="97" name="Freeform 96"/>
              <p:cNvSpPr/>
              <p:nvPr/>
            </p:nvSpPr>
            <p:spPr>
              <a:xfrm>
                <a:off x="4175441" y="3943018"/>
                <a:ext cx="2232033" cy="444574"/>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w="76200">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4" name="Oval 53"/>
            <p:cNvSpPr/>
            <p:nvPr/>
          </p:nvSpPr>
          <p:spPr>
            <a:xfrm>
              <a:off x="7630972" y="499900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4882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graphicFrame>
        <p:nvGraphicFramePr>
          <p:cNvPr id="4" name="Object 3"/>
          <p:cNvGraphicFramePr>
            <a:graphicFrameLocks noChangeAspect="1"/>
          </p:cNvGraphicFramePr>
          <p:nvPr>
            <p:extLst/>
          </p:nvPr>
        </p:nvGraphicFramePr>
        <p:xfrm>
          <a:off x="4003675" y="1323975"/>
          <a:ext cx="2357438" cy="608013"/>
        </p:xfrm>
        <a:graphic>
          <a:graphicData uri="http://schemas.openxmlformats.org/presentationml/2006/ole">
            <mc:AlternateContent xmlns:mc="http://schemas.openxmlformats.org/markup-compatibility/2006">
              <mc:Choice xmlns:v="urn:schemas-microsoft-com:vml" Requires="v">
                <p:oleObj spid="_x0000_s462850" name="Equation" r:id="rId3" imgW="787400" imgH="203200" progId="Equation.DSMT4">
                  <p:embed/>
                </p:oleObj>
              </mc:Choice>
              <mc:Fallback>
                <p:oleObj name="Equation" r:id="rId3" imgW="787400" imgH="203200" progId="Equation.DSMT4">
                  <p:embed/>
                  <p:pic>
                    <p:nvPicPr>
                      <p:cNvPr id="4" name="Object 3"/>
                      <p:cNvPicPr>
                        <a:picLocks noChangeAspect="1" noChangeArrowheads="1"/>
                      </p:cNvPicPr>
                      <p:nvPr/>
                    </p:nvPicPr>
                    <p:blipFill>
                      <a:blip r:embed="rId4"/>
                      <a:srcRect/>
                      <a:stretch>
                        <a:fillRect/>
                      </a:stretch>
                    </p:blipFill>
                    <p:spPr bwMode="auto">
                      <a:xfrm>
                        <a:off x="4003675" y="1323975"/>
                        <a:ext cx="235743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316038" y="2170113"/>
          <a:ext cx="6577012" cy="684212"/>
        </p:xfrm>
        <a:graphic>
          <a:graphicData uri="http://schemas.openxmlformats.org/presentationml/2006/ole">
            <mc:AlternateContent xmlns:mc="http://schemas.openxmlformats.org/markup-compatibility/2006">
              <mc:Choice xmlns:v="urn:schemas-microsoft-com:vml" Requires="v">
                <p:oleObj spid="_x0000_s462851" name="Equation" r:id="rId5" imgW="2197100" imgH="228600" progId="Equation.DSMT4">
                  <p:embed/>
                </p:oleObj>
              </mc:Choice>
              <mc:Fallback>
                <p:oleObj name="Equation" r:id="rId5" imgW="2197100" imgH="228600" progId="Equation.DSMT4">
                  <p:embed/>
                  <p:pic>
                    <p:nvPicPr>
                      <p:cNvPr id="7" name="Object 6"/>
                      <p:cNvPicPr>
                        <a:picLocks noChangeAspect="1" noChangeArrowheads="1"/>
                      </p:cNvPicPr>
                      <p:nvPr/>
                    </p:nvPicPr>
                    <p:blipFill>
                      <a:blip r:embed="rId6"/>
                      <a:srcRect/>
                      <a:stretch>
                        <a:fillRect/>
                      </a:stretch>
                    </p:blipFill>
                    <p:spPr bwMode="auto">
                      <a:xfrm>
                        <a:off x="1316038" y="2170113"/>
                        <a:ext cx="6577012" cy="6842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658749" y="2251522"/>
            <a:ext cx="1819328" cy="584776"/>
          </a:xfrm>
          <a:prstGeom prst="rect">
            <a:avLst/>
          </a:prstGeom>
          <a:noFill/>
        </p:spPr>
        <p:txBody>
          <a:bodyPr wrap="none" rtlCol="0">
            <a:spAutoFit/>
          </a:bodyPr>
          <a:lstStyle/>
          <a:p>
            <a:r>
              <a:rPr lang="en-US" sz="3200" dirty="0"/>
              <a:t>(2d </a:t>
            </a:r>
            <a:r>
              <a:rPr lang="en-US" sz="3200" dirty="0">
                <a:latin typeface="Wingdings"/>
                <a:ea typeface="Wingdings"/>
                <a:cs typeface="Wingdings"/>
                <a:sym typeface="Wingdings"/>
              </a:rPr>
              <a:t></a:t>
            </a:r>
            <a:r>
              <a:rPr lang="en-US" sz="3200" dirty="0"/>
              <a:t>3d)</a:t>
            </a:r>
          </a:p>
        </p:txBody>
      </p:sp>
      <p:graphicFrame>
        <p:nvGraphicFramePr>
          <p:cNvPr id="99" name="Object 98"/>
          <p:cNvGraphicFramePr>
            <a:graphicFrameLocks noChangeAspect="1"/>
          </p:cNvGraphicFramePr>
          <p:nvPr>
            <p:extLst/>
          </p:nvPr>
        </p:nvGraphicFramePr>
        <p:xfrm>
          <a:off x="662729" y="4387888"/>
          <a:ext cx="10191751" cy="1406525"/>
        </p:xfrm>
        <a:graphic>
          <a:graphicData uri="http://schemas.openxmlformats.org/presentationml/2006/ole">
            <mc:AlternateContent xmlns:mc="http://schemas.openxmlformats.org/markup-compatibility/2006">
              <mc:Choice xmlns:v="urn:schemas-microsoft-com:vml" Requires="v">
                <p:oleObj spid="_x0000_s462852" name="Equation" r:id="rId7" imgW="3403600" imgH="469900" progId="Equation.DSMT4">
                  <p:embed/>
                </p:oleObj>
              </mc:Choice>
              <mc:Fallback>
                <p:oleObj name="Equation" r:id="rId7" imgW="3403600" imgH="469900" progId="Equation.DSMT4">
                  <p:embed/>
                  <p:pic>
                    <p:nvPicPr>
                      <p:cNvPr id="99" name="Object 98"/>
                      <p:cNvPicPr>
                        <a:picLocks noChangeAspect="1" noChangeArrowheads="1"/>
                      </p:cNvPicPr>
                      <p:nvPr/>
                    </p:nvPicPr>
                    <p:blipFill>
                      <a:blip r:embed="rId8"/>
                      <a:srcRect/>
                      <a:stretch>
                        <a:fillRect/>
                      </a:stretch>
                    </p:blipFill>
                    <p:spPr bwMode="auto">
                      <a:xfrm>
                        <a:off x="662729" y="4387888"/>
                        <a:ext cx="10191751" cy="1406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0" name="Object 99"/>
          <p:cNvGraphicFramePr>
            <a:graphicFrameLocks noChangeAspect="1"/>
          </p:cNvGraphicFramePr>
          <p:nvPr>
            <p:extLst/>
          </p:nvPr>
        </p:nvGraphicFramePr>
        <p:xfrm>
          <a:off x="1241809" y="3168650"/>
          <a:ext cx="6994525" cy="684213"/>
        </p:xfrm>
        <a:graphic>
          <a:graphicData uri="http://schemas.openxmlformats.org/presentationml/2006/ole">
            <mc:AlternateContent xmlns:mc="http://schemas.openxmlformats.org/markup-compatibility/2006">
              <mc:Choice xmlns:v="urn:schemas-microsoft-com:vml" Requires="v">
                <p:oleObj spid="_x0000_s462853" name="Equation" r:id="rId9" imgW="2336800" imgH="228600" progId="Equation.DSMT4">
                  <p:embed/>
                </p:oleObj>
              </mc:Choice>
              <mc:Fallback>
                <p:oleObj name="Equation" r:id="rId9" imgW="2336800" imgH="228600" progId="Equation.DSMT4">
                  <p:embed/>
                  <p:pic>
                    <p:nvPicPr>
                      <p:cNvPr id="100" name="Object 99"/>
                      <p:cNvPicPr>
                        <a:picLocks noChangeAspect="1" noChangeArrowheads="1"/>
                      </p:cNvPicPr>
                      <p:nvPr/>
                    </p:nvPicPr>
                    <p:blipFill>
                      <a:blip r:embed="rId10"/>
                      <a:srcRect/>
                      <a:stretch>
                        <a:fillRect/>
                      </a:stretch>
                    </p:blipFill>
                    <p:spPr bwMode="auto">
                      <a:xfrm>
                        <a:off x="1241809" y="3168650"/>
                        <a:ext cx="6994525" cy="684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137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164721088"/>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6638"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2636218138"/>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6639"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193388262"/>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6640"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3870723721"/>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6641"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3132971648"/>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r>
                        <a:rPr lang="en-US" sz="2600" dirty="0"/>
                        <a:t>1</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2"/>
                  </a:ext>
                </a:extLst>
              </a:tr>
              <a:tr h="543560">
                <a:tc>
                  <a:txBody>
                    <a:bodyPr/>
                    <a:lstStyle/>
                    <a:p>
                      <a:pPr algn="ctr"/>
                      <a:r>
                        <a:rPr lang="en-US" sz="2600" dirty="0"/>
                        <a:t>0</a:t>
                      </a:r>
                    </a:p>
                  </a:txBody>
                  <a:tcPr/>
                </a:tc>
                <a:tc>
                  <a:txBody>
                    <a:bodyPr/>
                    <a:lstStyle/>
                    <a:p>
                      <a:pPr algn="ctr"/>
                      <a:r>
                        <a:rPr lang="en-US" sz="2600" dirty="0"/>
                        <a:t>1</a:t>
                      </a:r>
                    </a:p>
                  </a:txBody>
                  <a:tcPr/>
                </a:tc>
                <a:tc>
                  <a:txBody>
                    <a:bodyPr/>
                    <a:lstStyle/>
                    <a:p>
                      <a:pPr algn="ctr"/>
                      <a:r>
                        <a:rPr lang="en-US" sz="2600" dirty="0"/>
                        <a:t>0</a:t>
                      </a:r>
                    </a:p>
                  </a:txBody>
                  <a:tcPr/>
                </a:tc>
                <a:extLst>
                  <a:ext uri="{0D108BD9-81ED-4DB2-BD59-A6C34878D82A}">
                    <a16:rowId xmlns:a16="http://schemas.microsoft.com/office/drawing/2014/main" val="10003"/>
                  </a:ext>
                </a:extLst>
              </a:tr>
              <a:tr h="543560">
                <a:tc>
                  <a:txBody>
                    <a:bodyPr/>
                    <a:lstStyle/>
                    <a:p>
                      <a:pPr algn="ctr"/>
                      <a:r>
                        <a:rPr lang="en-US" sz="2600" dirty="0"/>
                        <a:t>1</a:t>
                      </a:r>
                    </a:p>
                  </a:txBody>
                  <a:tcPr/>
                </a:tc>
                <a:tc>
                  <a:txBody>
                    <a:bodyPr/>
                    <a:lstStyle/>
                    <a:p>
                      <a:pPr algn="ctr"/>
                      <a:r>
                        <a:rPr lang="en-US" sz="2600" dirty="0"/>
                        <a:t>1</a:t>
                      </a:r>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711714726"/>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6642"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332229947"/>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6643"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19" name="TextBox 18"/>
          <p:cNvSpPr txBox="1"/>
          <p:nvPr/>
        </p:nvSpPr>
        <p:spPr>
          <a:xfrm>
            <a:off x="2356012" y="5215446"/>
            <a:ext cx="2436122" cy="523220"/>
          </a:xfrm>
          <a:prstGeom prst="rect">
            <a:avLst/>
          </a:prstGeom>
          <a:noFill/>
        </p:spPr>
        <p:txBody>
          <a:bodyPr wrap="square" rtlCol="0">
            <a:spAutoFit/>
          </a:bodyPr>
          <a:lstStyle/>
          <a:p>
            <a:pPr algn="ctr"/>
            <a:r>
              <a:rPr lang="en-US" sz="2800" dirty="0"/>
              <a:t>1+1-1.5 = 0.5</a:t>
            </a:r>
          </a:p>
        </p:txBody>
      </p:sp>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Tree>
    <p:extLst>
      <p:ext uri="{BB962C8B-B14F-4D97-AF65-F5344CB8AC3E}">
        <p14:creationId xmlns:p14="http://schemas.microsoft.com/office/powerpoint/2010/main" val="14794479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p:txBody>
          <a:bodyPr/>
          <a:lstStyle/>
          <a:p>
            <a:r>
              <a:rPr lang="en-US" dirty="0"/>
              <a:t>One way to map to a high dimensional space with SVM:</a:t>
            </a:r>
          </a:p>
          <a:p>
            <a:pPr lvl="1"/>
            <a:r>
              <a:rPr lang="en-US" dirty="0"/>
              <a:t>Decide on </a:t>
            </a:r>
          </a:p>
          <a:p>
            <a:pPr lvl="1"/>
            <a:r>
              <a:rPr lang="en-US" dirty="0"/>
              <a:t>Anywhere in the optimization problem where there is an </a:t>
            </a:r>
            <a:r>
              <a:rPr lang="en-US" b="1" dirty="0"/>
              <a:t>x</a:t>
            </a:r>
            <a:r>
              <a:rPr lang="en-US" i="1" baseline="-25000" dirty="0"/>
              <a:t>i</a:t>
            </a:r>
            <a:r>
              <a:rPr lang="en-US" dirty="0"/>
              <a:t>, replace it with</a:t>
            </a:r>
          </a:p>
          <a:p>
            <a:pPr lvl="1"/>
            <a:endParaRPr lang="en-US" i="1" dirty="0"/>
          </a:p>
          <a:p>
            <a:pPr lvl="1"/>
            <a:r>
              <a:rPr lang="en-US" dirty="0"/>
              <a:t>Solve the new optimization problem.</a:t>
            </a:r>
          </a:p>
          <a:p>
            <a:pPr lvl="1"/>
            <a:endParaRPr lang="en-US" i="1" dirty="0"/>
          </a:p>
        </p:txBody>
      </p:sp>
      <p:graphicFrame>
        <p:nvGraphicFramePr>
          <p:cNvPr id="4" name="Object 3"/>
          <p:cNvGraphicFramePr>
            <a:graphicFrameLocks noChangeAspect="1"/>
          </p:cNvGraphicFramePr>
          <p:nvPr>
            <p:extLst/>
          </p:nvPr>
        </p:nvGraphicFramePr>
        <p:xfrm>
          <a:off x="2820220" y="1938532"/>
          <a:ext cx="912812" cy="569912"/>
        </p:xfrm>
        <a:graphic>
          <a:graphicData uri="http://schemas.openxmlformats.org/presentationml/2006/ole">
            <mc:AlternateContent xmlns:mc="http://schemas.openxmlformats.org/markup-compatibility/2006">
              <mc:Choice xmlns:v="urn:schemas-microsoft-com:vml" Requires="v">
                <p:oleObj spid="_x0000_s463874" name="Equation" r:id="rId3" imgW="304800" imgH="190500" progId="Equation.DSMT4">
                  <p:embed/>
                </p:oleObj>
              </mc:Choice>
              <mc:Fallback>
                <p:oleObj name="Equation" r:id="rId3" imgW="304800" imgH="190500" progId="Equation.DSMT4">
                  <p:embed/>
                  <p:pic>
                    <p:nvPicPr>
                      <p:cNvPr id="4" name="Object 3"/>
                      <p:cNvPicPr>
                        <a:picLocks noChangeAspect="1" noChangeArrowheads="1"/>
                      </p:cNvPicPr>
                      <p:nvPr/>
                    </p:nvPicPr>
                    <p:blipFill>
                      <a:blip r:embed="rId4"/>
                      <a:srcRect/>
                      <a:stretch>
                        <a:fillRect/>
                      </a:stretch>
                    </p:blipFill>
                    <p:spPr bwMode="auto">
                      <a:xfrm>
                        <a:off x="2820220" y="1938532"/>
                        <a:ext cx="912812" cy="5699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1165225" y="2860675"/>
          <a:ext cx="1141413" cy="608013"/>
        </p:xfrm>
        <a:graphic>
          <a:graphicData uri="http://schemas.openxmlformats.org/presentationml/2006/ole">
            <mc:AlternateContent xmlns:mc="http://schemas.openxmlformats.org/markup-compatibility/2006">
              <mc:Choice xmlns:v="urn:schemas-microsoft-com:vml" Requires="v">
                <p:oleObj spid="_x0000_s463875" name="Equation" r:id="rId5" imgW="381000" imgH="203200" progId="Equation.DSMT4">
                  <p:embed/>
                </p:oleObj>
              </mc:Choice>
              <mc:Fallback>
                <p:oleObj name="Equation" r:id="rId5" imgW="381000" imgH="203200" progId="Equation.DSMT4">
                  <p:embed/>
                  <p:pic>
                    <p:nvPicPr>
                      <p:cNvPr id="5" name="Object 4"/>
                      <p:cNvPicPr>
                        <a:picLocks noChangeAspect="1" noChangeArrowheads="1"/>
                      </p:cNvPicPr>
                      <p:nvPr/>
                    </p:nvPicPr>
                    <p:blipFill>
                      <a:blip r:embed="rId6"/>
                      <a:srcRect/>
                      <a:stretch>
                        <a:fillRect/>
                      </a:stretch>
                    </p:blipFill>
                    <p:spPr bwMode="auto">
                      <a:xfrm>
                        <a:off x="1165225" y="2860675"/>
                        <a:ext cx="1141413"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7189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p:txBody>
          <a:bodyPr/>
          <a:lstStyle/>
          <a:p>
            <a:r>
              <a:rPr lang="en-US" dirty="0"/>
              <a:t>One way to map to a high dimensional space with SVM:</a:t>
            </a:r>
          </a:p>
          <a:p>
            <a:pPr lvl="1"/>
            <a:r>
              <a:rPr lang="en-US" dirty="0"/>
              <a:t>Decide on </a:t>
            </a:r>
          </a:p>
          <a:p>
            <a:pPr lvl="1"/>
            <a:r>
              <a:rPr lang="en-US" dirty="0"/>
              <a:t>Anywhere in the optimization problem where there is an </a:t>
            </a:r>
            <a:r>
              <a:rPr lang="en-US" b="1" dirty="0"/>
              <a:t>x</a:t>
            </a:r>
            <a:r>
              <a:rPr lang="en-US" i="1" baseline="-25000" dirty="0"/>
              <a:t>i</a:t>
            </a:r>
            <a:r>
              <a:rPr lang="en-US" dirty="0"/>
              <a:t>, replace it with</a:t>
            </a:r>
          </a:p>
          <a:p>
            <a:pPr lvl="1"/>
            <a:endParaRPr lang="en-US" i="1" dirty="0"/>
          </a:p>
          <a:p>
            <a:pPr lvl="1"/>
            <a:r>
              <a:rPr lang="en-US" dirty="0"/>
              <a:t>Solve the new optimization problem.</a:t>
            </a:r>
          </a:p>
          <a:p>
            <a:pPr lvl="1"/>
            <a:endParaRPr lang="en-US" i="1" dirty="0"/>
          </a:p>
        </p:txBody>
      </p:sp>
      <p:graphicFrame>
        <p:nvGraphicFramePr>
          <p:cNvPr id="4" name="Object 3"/>
          <p:cNvGraphicFramePr>
            <a:graphicFrameLocks noChangeAspect="1"/>
          </p:cNvGraphicFramePr>
          <p:nvPr>
            <p:extLst/>
          </p:nvPr>
        </p:nvGraphicFramePr>
        <p:xfrm>
          <a:off x="2820220" y="1938532"/>
          <a:ext cx="912812" cy="569912"/>
        </p:xfrm>
        <a:graphic>
          <a:graphicData uri="http://schemas.openxmlformats.org/presentationml/2006/ole">
            <mc:AlternateContent xmlns:mc="http://schemas.openxmlformats.org/markup-compatibility/2006">
              <mc:Choice xmlns:v="urn:schemas-microsoft-com:vml" Requires="v">
                <p:oleObj spid="_x0000_s464898" name="Equation" r:id="rId3" imgW="304800" imgH="190500" progId="Equation.DSMT4">
                  <p:embed/>
                </p:oleObj>
              </mc:Choice>
              <mc:Fallback>
                <p:oleObj name="Equation" r:id="rId3" imgW="304800" imgH="190500" progId="Equation.DSMT4">
                  <p:embed/>
                  <p:pic>
                    <p:nvPicPr>
                      <p:cNvPr id="4" name="Object 3"/>
                      <p:cNvPicPr>
                        <a:picLocks noChangeAspect="1" noChangeArrowheads="1"/>
                      </p:cNvPicPr>
                      <p:nvPr/>
                    </p:nvPicPr>
                    <p:blipFill>
                      <a:blip r:embed="rId4"/>
                      <a:srcRect/>
                      <a:stretch>
                        <a:fillRect/>
                      </a:stretch>
                    </p:blipFill>
                    <p:spPr bwMode="auto">
                      <a:xfrm>
                        <a:off x="2820220" y="1938532"/>
                        <a:ext cx="912812" cy="5699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1165225" y="2860675"/>
          <a:ext cx="1141413" cy="608013"/>
        </p:xfrm>
        <a:graphic>
          <a:graphicData uri="http://schemas.openxmlformats.org/presentationml/2006/ole">
            <mc:AlternateContent xmlns:mc="http://schemas.openxmlformats.org/markup-compatibility/2006">
              <mc:Choice xmlns:v="urn:schemas-microsoft-com:vml" Requires="v">
                <p:oleObj spid="_x0000_s464899" name="Equation" r:id="rId5" imgW="381000" imgH="203200" progId="Equation.DSMT4">
                  <p:embed/>
                </p:oleObj>
              </mc:Choice>
              <mc:Fallback>
                <p:oleObj name="Equation" r:id="rId5" imgW="381000" imgH="203200" progId="Equation.DSMT4">
                  <p:embed/>
                  <p:pic>
                    <p:nvPicPr>
                      <p:cNvPr id="5" name="Object 4"/>
                      <p:cNvPicPr>
                        <a:picLocks noChangeAspect="1" noChangeArrowheads="1"/>
                      </p:cNvPicPr>
                      <p:nvPr/>
                    </p:nvPicPr>
                    <p:blipFill>
                      <a:blip r:embed="rId6"/>
                      <a:srcRect/>
                      <a:stretch>
                        <a:fillRect/>
                      </a:stretch>
                    </p:blipFill>
                    <p:spPr bwMode="auto">
                      <a:xfrm>
                        <a:off x="1165225" y="2860675"/>
                        <a:ext cx="1141413"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Oval 5"/>
          <p:cNvSpPr/>
          <p:nvPr/>
        </p:nvSpPr>
        <p:spPr>
          <a:xfrm>
            <a:off x="10247838" y="5229927"/>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4213925" y="3606893"/>
            <a:ext cx="7098642" cy="3051469"/>
            <a:chOff x="1616300" y="3414455"/>
            <a:chExt cx="7098642" cy="3051469"/>
          </a:xfrm>
        </p:grpSpPr>
        <p:sp>
          <p:nvSpPr>
            <p:cNvPr id="10" name="Oval 9"/>
            <p:cNvSpPr/>
            <p:nvPr/>
          </p:nvSpPr>
          <p:spPr>
            <a:xfrm>
              <a:off x="8064500" y="4725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616300" y="4714735"/>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500450" y="4770914"/>
              <a:ext cx="1346917" cy="159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943975" y="4733979"/>
              <a:ext cx="1904925"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634008" y="6329662"/>
              <a:ext cx="1904925" cy="19244"/>
            </a:xfrm>
            <a:prstGeom prst="line">
              <a:avLst/>
            </a:prstGeom>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2078100" y="5322175"/>
              <a:ext cx="1962806" cy="547187"/>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6" name="Straight Connector 15"/>
            <p:cNvCxnSpPr/>
            <p:nvPr/>
          </p:nvCxnSpPr>
          <p:spPr>
            <a:xfrm flipV="1">
              <a:off x="6272783" y="4541547"/>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945274" y="4482265"/>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6271247" y="4559241"/>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6981656" y="4095840"/>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6268181" y="4079696"/>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863706" y="409738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636440" y="4115083"/>
              <a:ext cx="0" cy="19243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919897" y="5981729"/>
              <a:ext cx="793510" cy="457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6250472" y="6424337"/>
              <a:ext cx="16948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6305131" y="5944791"/>
              <a:ext cx="793510" cy="4572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058624" y="4057352"/>
              <a:ext cx="0" cy="19243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7020138" y="5981731"/>
              <a:ext cx="16948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311266" y="4849447"/>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V="1">
              <a:off x="7945275" y="4366802"/>
              <a:ext cx="750425" cy="96218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V="1">
              <a:off x="6288958" y="5311298"/>
              <a:ext cx="1715575" cy="516482"/>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999367" y="4386047"/>
              <a:ext cx="1715575" cy="516482"/>
            </a:xfrm>
            <a:prstGeom prst="line">
              <a:avLst/>
            </a:prstGeom>
          </p:spPr>
          <p:style>
            <a:lnRef idx="2">
              <a:schemeClr val="dk1"/>
            </a:lnRef>
            <a:fillRef idx="0">
              <a:schemeClr val="dk1"/>
            </a:fillRef>
            <a:effectRef idx="1">
              <a:schemeClr val="dk1"/>
            </a:effectRef>
            <a:fontRef idx="minor">
              <a:schemeClr val="tx1"/>
            </a:fontRef>
          </p:style>
        </p:cxnSp>
        <p:sp>
          <p:nvSpPr>
            <p:cNvPr id="32" name="Freeform 31"/>
            <p:cNvSpPr/>
            <p:nvPr/>
          </p:nvSpPr>
          <p:spPr>
            <a:xfrm>
              <a:off x="6311458" y="4406647"/>
              <a:ext cx="2366725" cy="1443283"/>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7200" y="57668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78700" y="56144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651750" y="6058974"/>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540500" y="47381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858000" y="5157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429500" y="452227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39000" y="43000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912100" y="4236524"/>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973693" y="50089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3341994" y="4936942"/>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656193" y="5199408"/>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892326" y="5013141"/>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672193" y="5284075"/>
              <a:ext cx="165100" cy="165100"/>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312360" y="5876742"/>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087993" y="54153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719693" y="5741275"/>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237093" y="5969876"/>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037193" y="5974109"/>
              <a:ext cx="165100" cy="165100"/>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nvPr>
          </p:nvGraphicFramePr>
          <p:xfrm>
            <a:off x="4571701" y="3414455"/>
            <a:ext cx="889000" cy="554037"/>
          </p:xfrm>
          <a:graphic>
            <a:graphicData uri="http://schemas.openxmlformats.org/presentationml/2006/ole">
              <mc:AlternateContent xmlns:mc="http://schemas.openxmlformats.org/markup-compatibility/2006">
                <mc:Choice xmlns:v="urn:schemas-microsoft-com:vml" Requires="v">
                  <p:oleObj spid="_x0000_s464900" name="Equation" r:id="rId7" imgW="304800" imgH="190500" progId="Equation.DSMT4">
                    <p:embed/>
                  </p:oleObj>
                </mc:Choice>
                <mc:Fallback>
                  <p:oleObj name="Equation" r:id="rId7" imgW="304800" imgH="190500" progId="Equation.DSMT4">
                    <p:embed/>
                    <p:pic>
                      <p:nvPicPr>
                        <p:cNvPr id="51" name="Object 50"/>
                        <p:cNvPicPr/>
                        <p:nvPr/>
                      </p:nvPicPr>
                      <p:blipFill>
                        <a:blip r:embed="rId8"/>
                        <a:stretch>
                          <a:fillRect/>
                        </a:stretch>
                      </p:blipFill>
                      <p:spPr>
                        <a:xfrm>
                          <a:off x="4571701" y="3414455"/>
                          <a:ext cx="889000" cy="554037"/>
                        </a:xfrm>
                        <a:prstGeom prst="rect">
                          <a:avLst/>
                        </a:prstGeom>
                      </p:spPr>
                    </p:pic>
                  </p:oleObj>
                </mc:Fallback>
              </mc:AlternateContent>
            </a:graphicData>
          </a:graphic>
        </p:graphicFrame>
        <p:sp>
          <p:nvSpPr>
            <p:cNvPr id="52" name="Freeform 51"/>
            <p:cNvSpPr/>
            <p:nvPr/>
          </p:nvSpPr>
          <p:spPr>
            <a:xfrm>
              <a:off x="4175441" y="3943018"/>
              <a:ext cx="2232033" cy="444574"/>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w="76200">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63875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60171" y="1080326"/>
            <a:ext cx="11525250" cy="5290388"/>
          </a:xfrm>
        </p:spPr>
        <p:txBody>
          <a:bodyPr/>
          <a:lstStyle/>
          <a:p>
            <a:r>
              <a:rPr lang="en-US" dirty="0"/>
              <a:t>There is a special property of the SVM optimization problem:</a:t>
            </a:r>
          </a:p>
          <a:p>
            <a:pPr marL="0" indent="0">
              <a:buNone/>
            </a:pPr>
            <a:r>
              <a:rPr lang="en-US" dirty="0"/>
              <a:t>        </a:t>
            </a:r>
            <a:r>
              <a:rPr lang="en-US" dirty="0">
                <a:solidFill>
                  <a:srgbClr val="660066"/>
                </a:solidFill>
              </a:rPr>
              <a:t> </a:t>
            </a:r>
            <a:r>
              <a:rPr lang="en-US" dirty="0">
                <a:solidFill>
                  <a:srgbClr val="FF0000"/>
                </a:solidFill>
              </a:rPr>
              <a:t>It only depends on </a:t>
            </a:r>
            <a:r>
              <a:rPr lang="en-US" b="1" dirty="0">
                <a:solidFill>
                  <a:srgbClr val="FF0000"/>
                </a:solidFill>
              </a:rPr>
              <a:t>x</a:t>
            </a:r>
            <a:r>
              <a:rPr lang="en-US" i="1" baseline="-25000" dirty="0">
                <a:solidFill>
                  <a:srgbClr val="FF0000"/>
                </a:solidFill>
              </a:rPr>
              <a:t>i</a:t>
            </a:r>
            <a:r>
              <a:rPr lang="en-US" dirty="0">
                <a:solidFill>
                  <a:srgbClr val="FF0000"/>
                </a:solidFill>
              </a:rPr>
              <a:t> through inner products. </a:t>
            </a:r>
          </a:p>
        </p:txBody>
      </p:sp>
      <p:sp>
        <p:nvSpPr>
          <p:cNvPr id="7" name="TextBox 6"/>
          <p:cNvSpPr txBox="1"/>
          <p:nvPr/>
        </p:nvSpPr>
        <p:spPr>
          <a:xfrm>
            <a:off x="1212224" y="2520931"/>
            <a:ext cx="8708835" cy="1077218"/>
          </a:xfrm>
          <a:prstGeom prst="rect">
            <a:avLst/>
          </a:prstGeom>
          <a:noFill/>
        </p:spPr>
        <p:txBody>
          <a:bodyPr wrap="none" rtlCol="0">
            <a:spAutoFit/>
          </a:bodyPr>
          <a:lstStyle/>
          <a:p>
            <a:r>
              <a:rPr lang="en-US" sz="3200" dirty="0">
                <a:solidFill>
                  <a:srgbClr val="008000"/>
                </a:solidFill>
              </a:rPr>
              <a:t>The only terms involving </a:t>
            </a:r>
            <a:r>
              <a:rPr lang="en-US" sz="3200" b="1" dirty="0">
                <a:solidFill>
                  <a:srgbClr val="008000"/>
                </a:solidFill>
              </a:rPr>
              <a:t>x</a:t>
            </a:r>
            <a:r>
              <a:rPr lang="en-US" sz="3200" i="1" baseline="-25000" dirty="0">
                <a:solidFill>
                  <a:srgbClr val="008000"/>
                </a:solidFill>
              </a:rPr>
              <a:t>i</a:t>
            </a:r>
            <a:r>
              <a:rPr lang="en-US" sz="3200" dirty="0">
                <a:solidFill>
                  <a:srgbClr val="008000"/>
                </a:solidFill>
              </a:rPr>
              <a:t> are Inner Product(</a:t>
            </a:r>
            <a:r>
              <a:rPr lang="en-US" sz="3200" b="1" dirty="0">
                <a:solidFill>
                  <a:srgbClr val="008000"/>
                </a:solidFill>
              </a:rPr>
              <a:t>x</a:t>
            </a:r>
            <a:r>
              <a:rPr lang="en-US" sz="3200" i="1" baseline="-25000" dirty="0">
                <a:solidFill>
                  <a:srgbClr val="008000"/>
                </a:solidFill>
              </a:rPr>
              <a:t>i </a:t>
            </a:r>
            <a:r>
              <a:rPr lang="en-US" sz="3200" b="1" dirty="0" err="1">
                <a:solidFill>
                  <a:srgbClr val="008000"/>
                </a:solidFill>
              </a:rPr>
              <a:t>x</a:t>
            </a:r>
            <a:r>
              <a:rPr lang="en-US" sz="3200" i="1" baseline="-25000" dirty="0" err="1">
                <a:solidFill>
                  <a:srgbClr val="008000"/>
                </a:solidFill>
              </a:rPr>
              <a:t>k</a:t>
            </a:r>
            <a:r>
              <a:rPr lang="en-US" sz="3200" dirty="0">
                <a:solidFill>
                  <a:srgbClr val="008000"/>
                </a:solidFill>
              </a:rPr>
              <a:t>). </a:t>
            </a:r>
          </a:p>
          <a:p>
            <a:r>
              <a:rPr lang="en-US" sz="3200" dirty="0">
                <a:solidFill>
                  <a:srgbClr val="008000"/>
                </a:solidFill>
              </a:rPr>
              <a:t>You will never see </a:t>
            </a:r>
            <a:r>
              <a:rPr lang="en-US" sz="3200" b="1" dirty="0">
                <a:solidFill>
                  <a:srgbClr val="008000"/>
                </a:solidFill>
              </a:rPr>
              <a:t>x</a:t>
            </a:r>
            <a:r>
              <a:rPr lang="en-US" sz="3200" i="1" baseline="-25000" dirty="0">
                <a:solidFill>
                  <a:srgbClr val="008000"/>
                </a:solidFill>
              </a:rPr>
              <a:t>i</a:t>
            </a:r>
            <a:r>
              <a:rPr lang="en-US" sz="3200" dirty="0">
                <a:solidFill>
                  <a:srgbClr val="008000"/>
                </a:solidFill>
              </a:rPr>
              <a:t> by itself or in other ways.</a:t>
            </a:r>
          </a:p>
        </p:txBody>
      </p:sp>
      <p:pic>
        <p:nvPicPr>
          <p:cNvPr id="9" name="Picture 8" descr="Screen Shot 2016-03-20 at 2.24.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176" y="4489681"/>
            <a:ext cx="8062258" cy="2349075"/>
          </a:xfrm>
          <a:prstGeom prst="rect">
            <a:avLst/>
          </a:prstGeom>
        </p:spPr>
      </p:pic>
      <p:sp>
        <p:nvSpPr>
          <p:cNvPr id="53" name="TextBox 52"/>
          <p:cNvSpPr txBox="1"/>
          <p:nvPr/>
        </p:nvSpPr>
        <p:spPr>
          <a:xfrm>
            <a:off x="1191458" y="3943422"/>
            <a:ext cx="3176409" cy="584776"/>
          </a:xfrm>
          <a:prstGeom prst="rect">
            <a:avLst/>
          </a:prstGeom>
          <a:noFill/>
        </p:spPr>
        <p:txBody>
          <a:bodyPr wrap="square" rtlCol="0">
            <a:spAutoFit/>
          </a:bodyPr>
          <a:lstStyle/>
          <a:p>
            <a:r>
              <a:rPr lang="en-US" sz="3200" dirty="0"/>
              <a:t>SVM Dual Form:</a:t>
            </a:r>
          </a:p>
        </p:txBody>
      </p:sp>
      <p:sp>
        <p:nvSpPr>
          <p:cNvPr id="54" name="Rectangle 53"/>
          <p:cNvSpPr/>
          <p:nvPr/>
        </p:nvSpPr>
        <p:spPr>
          <a:xfrm>
            <a:off x="1116025" y="3906486"/>
            <a:ext cx="9197516" cy="2790347"/>
          </a:xfrm>
          <a:prstGeom prst="rect">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025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60171" y="1080326"/>
            <a:ext cx="11525250" cy="5290388"/>
          </a:xfrm>
        </p:spPr>
        <p:txBody>
          <a:bodyPr/>
          <a:lstStyle/>
          <a:p>
            <a:r>
              <a:rPr lang="en-US" dirty="0"/>
              <a:t>There is a special property of the SVM optimization problem:</a:t>
            </a:r>
          </a:p>
          <a:p>
            <a:pPr marL="0" indent="0">
              <a:buNone/>
            </a:pPr>
            <a:r>
              <a:rPr lang="en-US" dirty="0"/>
              <a:t>        </a:t>
            </a:r>
            <a:r>
              <a:rPr lang="en-US" dirty="0">
                <a:solidFill>
                  <a:srgbClr val="660066"/>
                </a:solidFill>
              </a:rPr>
              <a:t> </a:t>
            </a:r>
            <a:r>
              <a:rPr lang="en-US" dirty="0">
                <a:solidFill>
                  <a:srgbClr val="FF0000"/>
                </a:solidFill>
              </a:rPr>
              <a:t>It only depends on </a:t>
            </a:r>
            <a:r>
              <a:rPr lang="en-US" b="1" dirty="0">
                <a:solidFill>
                  <a:srgbClr val="FF0000"/>
                </a:solidFill>
              </a:rPr>
              <a:t>x</a:t>
            </a:r>
            <a:r>
              <a:rPr lang="en-US" i="1" baseline="-25000" dirty="0">
                <a:solidFill>
                  <a:srgbClr val="FF0000"/>
                </a:solidFill>
              </a:rPr>
              <a:t>i</a:t>
            </a:r>
            <a:r>
              <a:rPr lang="en-US" dirty="0">
                <a:solidFill>
                  <a:srgbClr val="FF0000"/>
                </a:solidFill>
              </a:rPr>
              <a:t> through inner products. </a:t>
            </a:r>
          </a:p>
        </p:txBody>
      </p:sp>
      <p:sp>
        <p:nvSpPr>
          <p:cNvPr id="7" name="TextBox 6"/>
          <p:cNvSpPr txBox="1"/>
          <p:nvPr/>
        </p:nvSpPr>
        <p:spPr>
          <a:xfrm>
            <a:off x="1212224" y="2520931"/>
            <a:ext cx="8708835" cy="1077218"/>
          </a:xfrm>
          <a:prstGeom prst="rect">
            <a:avLst/>
          </a:prstGeom>
          <a:noFill/>
        </p:spPr>
        <p:txBody>
          <a:bodyPr wrap="none" rtlCol="0">
            <a:spAutoFit/>
          </a:bodyPr>
          <a:lstStyle/>
          <a:p>
            <a:r>
              <a:rPr lang="en-US" sz="3200" dirty="0">
                <a:solidFill>
                  <a:srgbClr val="008000"/>
                </a:solidFill>
              </a:rPr>
              <a:t>The only terms involving </a:t>
            </a:r>
            <a:r>
              <a:rPr lang="en-US" sz="3200" b="1" dirty="0">
                <a:solidFill>
                  <a:srgbClr val="008000"/>
                </a:solidFill>
              </a:rPr>
              <a:t>x</a:t>
            </a:r>
            <a:r>
              <a:rPr lang="en-US" sz="3200" i="1" baseline="-25000" dirty="0">
                <a:solidFill>
                  <a:srgbClr val="008000"/>
                </a:solidFill>
              </a:rPr>
              <a:t>i</a:t>
            </a:r>
            <a:r>
              <a:rPr lang="en-US" sz="3200" dirty="0">
                <a:solidFill>
                  <a:srgbClr val="008000"/>
                </a:solidFill>
              </a:rPr>
              <a:t> are Inner Product(</a:t>
            </a:r>
            <a:r>
              <a:rPr lang="en-US" sz="3200" b="1" dirty="0">
                <a:solidFill>
                  <a:srgbClr val="008000"/>
                </a:solidFill>
              </a:rPr>
              <a:t>x</a:t>
            </a:r>
            <a:r>
              <a:rPr lang="en-US" sz="3200" i="1" baseline="-25000" dirty="0">
                <a:solidFill>
                  <a:srgbClr val="008000"/>
                </a:solidFill>
              </a:rPr>
              <a:t>i </a:t>
            </a:r>
            <a:r>
              <a:rPr lang="en-US" sz="3200" b="1" dirty="0" err="1">
                <a:solidFill>
                  <a:srgbClr val="008000"/>
                </a:solidFill>
              </a:rPr>
              <a:t>x</a:t>
            </a:r>
            <a:r>
              <a:rPr lang="en-US" sz="3200" i="1" baseline="-25000" dirty="0" err="1">
                <a:solidFill>
                  <a:srgbClr val="008000"/>
                </a:solidFill>
              </a:rPr>
              <a:t>k</a:t>
            </a:r>
            <a:r>
              <a:rPr lang="en-US" sz="3200" dirty="0">
                <a:solidFill>
                  <a:srgbClr val="008000"/>
                </a:solidFill>
              </a:rPr>
              <a:t>). </a:t>
            </a:r>
          </a:p>
          <a:p>
            <a:r>
              <a:rPr lang="en-US" sz="3200" dirty="0">
                <a:solidFill>
                  <a:srgbClr val="008000"/>
                </a:solidFill>
              </a:rPr>
              <a:t>You will never see </a:t>
            </a:r>
            <a:r>
              <a:rPr lang="en-US" sz="3200" b="1" dirty="0">
                <a:solidFill>
                  <a:srgbClr val="008000"/>
                </a:solidFill>
              </a:rPr>
              <a:t>x</a:t>
            </a:r>
            <a:r>
              <a:rPr lang="en-US" sz="3200" i="1" baseline="-25000" dirty="0">
                <a:solidFill>
                  <a:srgbClr val="008000"/>
                </a:solidFill>
              </a:rPr>
              <a:t>i</a:t>
            </a:r>
            <a:r>
              <a:rPr lang="en-US" sz="3200" dirty="0">
                <a:solidFill>
                  <a:srgbClr val="008000"/>
                </a:solidFill>
              </a:rPr>
              <a:t> by itself or in other ways.</a:t>
            </a:r>
          </a:p>
        </p:txBody>
      </p:sp>
      <p:sp>
        <p:nvSpPr>
          <p:cNvPr id="8" name="TextBox 7"/>
          <p:cNvSpPr txBox="1"/>
          <p:nvPr/>
        </p:nvSpPr>
        <p:spPr>
          <a:xfrm>
            <a:off x="1261200" y="3750984"/>
            <a:ext cx="10930800" cy="1077218"/>
          </a:xfrm>
          <a:prstGeom prst="rect">
            <a:avLst/>
          </a:prstGeom>
          <a:noFill/>
        </p:spPr>
        <p:txBody>
          <a:bodyPr wrap="square" rtlCol="0">
            <a:spAutoFit/>
          </a:bodyPr>
          <a:lstStyle/>
          <a:p>
            <a:r>
              <a:rPr lang="en-US" sz="3200" dirty="0">
                <a:solidFill>
                  <a:srgbClr val="0000FF"/>
                </a:solidFill>
              </a:rPr>
              <a:t>Wherever the formulation says to compute Inner Product(</a:t>
            </a:r>
            <a:r>
              <a:rPr lang="en-US" sz="3200" b="1" dirty="0">
                <a:solidFill>
                  <a:srgbClr val="0000FF"/>
                </a:solidFill>
              </a:rPr>
              <a:t>x</a:t>
            </a:r>
            <a:r>
              <a:rPr lang="en-US" sz="3200" i="1" baseline="-25000" dirty="0">
                <a:solidFill>
                  <a:srgbClr val="0000FF"/>
                </a:solidFill>
              </a:rPr>
              <a:t>i </a:t>
            </a:r>
            <a:r>
              <a:rPr lang="en-US" sz="3200" b="1" dirty="0" err="1">
                <a:solidFill>
                  <a:srgbClr val="0000FF"/>
                </a:solidFill>
              </a:rPr>
              <a:t>x</a:t>
            </a:r>
            <a:r>
              <a:rPr lang="en-US" sz="3200" i="1" baseline="-25000" dirty="0" err="1">
                <a:solidFill>
                  <a:srgbClr val="0000FF"/>
                </a:solidFill>
              </a:rPr>
              <a:t>k</a:t>
            </a:r>
            <a:r>
              <a:rPr lang="en-US" sz="3200" dirty="0">
                <a:solidFill>
                  <a:srgbClr val="0000FF"/>
                </a:solidFill>
              </a:rPr>
              <a:t>), you replace it with </a:t>
            </a:r>
          </a:p>
        </p:txBody>
      </p:sp>
      <p:graphicFrame>
        <p:nvGraphicFramePr>
          <p:cNvPr id="10" name="Object 9"/>
          <p:cNvGraphicFramePr>
            <a:graphicFrameLocks noChangeAspect="1"/>
          </p:cNvGraphicFramePr>
          <p:nvPr>
            <p:extLst/>
          </p:nvPr>
        </p:nvGraphicFramePr>
        <p:xfrm>
          <a:off x="4444824" y="4284931"/>
          <a:ext cx="5015389" cy="602727"/>
        </p:xfrm>
        <a:graphic>
          <a:graphicData uri="http://schemas.openxmlformats.org/presentationml/2006/ole">
            <mc:AlternateContent xmlns:mc="http://schemas.openxmlformats.org/markup-compatibility/2006">
              <mc:Choice xmlns:v="urn:schemas-microsoft-com:vml" Requires="v">
                <p:oleObj spid="_x0000_s465922" name="Equation" r:id="rId3" imgW="1689100" imgH="203200" progId="Equation.DSMT4">
                  <p:embed/>
                </p:oleObj>
              </mc:Choice>
              <mc:Fallback>
                <p:oleObj name="Equation" r:id="rId3" imgW="1689100" imgH="203200" progId="Equation.DSMT4">
                  <p:embed/>
                  <p:pic>
                    <p:nvPicPr>
                      <p:cNvPr id="10" name="Object 9"/>
                      <p:cNvPicPr>
                        <a:picLocks noChangeAspect="1" noChangeArrowheads="1"/>
                      </p:cNvPicPr>
                      <p:nvPr/>
                    </p:nvPicPr>
                    <p:blipFill>
                      <a:blip r:embed="rId4"/>
                      <a:srcRect/>
                      <a:stretch>
                        <a:fillRect/>
                      </a:stretch>
                    </p:blipFill>
                    <p:spPr bwMode="auto">
                      <a:xfrm>
                        <a:off x="4444824" y="4284931"/>
                        <a:ext cx="5015389" cy="602727"/>
                      </a:xfrm>
                      <a:prstGeom prst="rect">
                        <a:avLst/>
                      </a:prstGeom>
                      <a:noFill/>
                      <a:extLst/>
                    </p:spPr>
                  </p:pic>
                </p:oleObj>
              </mc:Fallback>
            </mc:AlternateContent>
          </a:graphicData>
        </a:graphic>
      </p:graphicFrame>
      <p:sp>
        <p:nvSpPr>
          <p:cNvPr id="11" name="TextBox 10"/>
          <p:cNvSpPr txBox="1"/>
          <p:nvPr/>
        </p:nvSpPr>
        <p:spPr>
          <a:xfrm>
            <a:off x="1287657" y="5078802"/>
            <a:ext cx="10716862" cy="1569660"/>
          </a:xfrm>
          <a:prstGeom prst="rect">
            <a:avLst/>
          </a:prstGeom>
          <a:noFill/>
        </p:spPr>
        <p:txBody>
          <a:bodyPr wrap="none" rtlCol="0">
            <a:spAutoFit/>
          </a:bodyPr>
          <a:lstStyle/>
          <a:p>
            <a:r>
              <a:rPr lang="en-US" sz="3200" dirty="0">
                <a:solidFill>
                  <a:srgbClr val="800000"/>
                </a:solidFill>
              </a:rPr>
              <a:t>The cool thing is</a:t>
            </a:r>
            <a:r>
              <a:rPr lang="is-IS" sz="3200" dirty="0">
                <a:solidFill>
                  <a:srgbClr val="800000"/>
                </a:solidFill>
              </a:rPr>
              <a:t>…</a:t>
            </a:r>
          </a:p>
          <a:p>
            <a:r>
              <a:rPr lang="is-IS" sz="3200" dirty="0">
                <a:solidFill>
                  <a:srgbClr val="800000"/>
                </a:solidFill>
              </a:rPr>
              <a:t>You never need to compute</a:t>
            </a:r>
            <a:r>
              <a:rPr lang="en-US" sz="3200" dirty="0">
                <a:solidFill>
                  <a:srgbClr val="800000"/>
                </a:solidFill>
              </a:rPr>
              <a:t> </a:t>
            </a:r>
            <a:r>
              <a:rPr lang="en-US" sz="3200" i="1" dirty="0" err="1">
                <a:solidFill>
                  <a:srgbClr val="800000"/>
                </a:solidFill>
              </a:rPr>
              <a:t>ϕ</a:t>
            </a:r>
            <a:r>
              <a:rPr lang="en-US" sz="3200" dirty="0">
                <a:solidFill>
                  <a:srgbClr val="800000"/>
                </a:solidFill>
              </a:rPr>
              <a:t>(</a:t>
            </a:r>
            <a:r>
              <a:rPr lang="en-US" sz="3200" b="1" dirty="0">
                <a:solidFill>
                  <a:srgbClr val="800000"/>
                </a:solidFill>
              </a:rPr>
              <a:t>x</a:t>
            </a:r>
            <a:r>
              <a:rPr lang="en-US" sz="3200" i="1" baseline="-25000" dirty="0">
                <a:solidFill>
                  <a:srgbClr val="800000"/>
                </a:solidFill>
              </a:rPr>
              <a:t>i</a:t>
            </a:r>
            <a:r>
              <a:rPr lang="en-US" sz="3200" dirty="0">
                <a:solidFill>
                  <a:srgbClr val="800000"/>
                </a:solidFill>
              </a:rPr>
              <a:t>) at all. </a:t>
            </a:r>
          </a:p>
          <a:p>
            <a:r>
              <a:rPr lang="en-US" sz="3200" dirty="0">
                <a:solidFill>
                  <a:srgbClr val="800000"/>
                </a:solidFill>
              </a:rPr>
              <a:t>Just replace Inner Product(</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with Inner Product(</a:t>
            </a:r>
            <a:r>
              <a:rPr lang="en-US" sz="3200" dirty="0" err="1">
                <a:solidFill>
                  <a:srgbClr val="800000"/>
                </a:solidFill>
              </a:rPr>
              <a:t>ϕ</a:t>
            </a:r>
            <a:r>
              <a:rPr lang="en-US" sz="3200" dirty="0">
                <a:solidFill>
                  <a:srgbClr val="800000"/>
                </a:solidFill>
              </a:rPr>
              <a:t>(</a:t>
            </a:r>
            <a:r>
              <a:rPr lang="en-US" sz="3200" b="1" dirty="0">
                <a:solidFill>
                  <a:srgbClr val="800000"/>
                </a:solidFill>
              </a:rPr>
              <a:t>x</a:t>
            </a:r>
            <a:r>
              <a:rPr lang="en-US" sz="3200" baseline="-25000" dirty="0">
                <a:solidFill>
                  <a:srgbClr val="800000"/>
                </a:solidFill>
              </a:rPr>
              <a:t>i</a:t>
            </a:r>
            <a:r>
              <a:rPr lang="en-US" sz="3200" dirty="0">
                <a:solidFill>
                  <a:srgbClr val="800000"/>
                </a:solidFill>
              </a:rPr>
              <a:t>), </a:t>
            </a:r>
            <a:r>
              <a:rPr lang="en-US" sz="3200" i="1" dirty="0" err="1">
                <a:solidFill>
                  <a:srgbClr val="800000"/>
                </a:solidFill>
              </a:rPr>
              <a:t>ϕ</a:t>
            </a:r>
            <a:r>
              <a:rPr lang="en-US" sz="3200" dirty="0">
                <a:solidFill>
                  <a:srgbClr val="800000"/>
                </a:solidFill>
              </a:rPr>
              <a:t>(</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p>
        </p:txBody>
      </p:sp>
    </p:spTree>
    <p:extLst>
      <p:ext uri="{BB962C8B-B14F-4D97-AF65-F5344CB8AC3E}">
        <p14:creationId xmlns:p14="http://schemas.microsoft.com/office/powerpoint/2010/main" val="39147892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020941" y="2405470"/>
            <a:ext cx="7273350" cy="3214735"/>
          </a:xfrm>
        </p:spPr>
        <p:txBody>
          <a:bodyPr/>
          <a:lstStyle/>
          <a:p>
            <a:pPr marL="0" indent="0">
              <a:buNone/>
            </a:pPr>
            <a:r>
              <a:rPr lang="en-US" dirty="0">
                <a:solidFill>
                  <a:srgbClr val="0000FF"/>
                </a:solidFill>
              </a:rPr>
              <a:t>This is the magic of SVM.</a:t>
            </a:r>
          </a:p>
        </p:txBody>
      </p:sp>
      <p:sp>
        <p:nvSpPr>
          <p:cNvPr id="11" name="TextBox 10"/>
          <p:cNvSpPr txBox="1"/>
          <p:nvPr/>
        </p:nvSpPr>
        <p:spPr>
          <a:xfrm>
            <a:off x="1576282" y="1268534"/>
            <a:ext cx="8258991" cy="584776"/>
          </a:xfrm>
          <a:prstGeom prst="rect">
            <a:avLst/>
          </a:prstGeom>
          <a:noFill/>
        </p:spPr>
        <p:txBody>
          <a:bodyPr wrap="none" rtlCol="0">
            <a:spAutoFit/>
          </a:bodyPr>
          <a:lstStyle/>
          <a:p>
            <a:r>
              <a:rPr lang="en-US" sz="3200" dirty="0">
                <a:solidFill>
                  <a:srgbClr val="800000"/>
                </a:solidFill>
              </a:rPr>
              <a:t>Inner Product(</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r>
              <a:rPr lang="en-US" sz="3200" dirty="0">
                <a:solidFill>
                  <a:srgbClr val="800000"/>
                </a:solidFill>
                <a:latin typeface="Wingdings"/>
                <a:ea typeface="Wingdings"/>
                <a:cs typeface="Wingdings"/>
                <a:sym typeface="Wingdings"/>
              </a:rPr>
              <a:t></a:t>
            </a:r>
            <a:r>
              <a:rPr lang="en-US" sz="3200" dirty="0">
                <a:solidFill>
                  <a:srgbClr val="800000"/>
                </a:solidFill>
              </a:rPr>
              <a:t>Inner Product(</a:t>
            </a:r>
            <a:r>
              <a:rPr lang="en-US" sz="3200" i="1" dirty="0" err="1">
                <a:solidFill>
                  <a:srgbClr val="800000"/>
                </a:solidFill>
              </a:rPr>
              <a:t>ϕ</a:t>
            </a:r>
            <a:r>
              <a:rPr lang="en-US" sz="3200" dirty="0">
                <a:solidFill>
                  <a:srgbClr val="800000"/>
                </a:solidFill>
              </a:rPr>
              <a:t>(</a:t>
            </a:r>
            <a:r>
              <a:rPr lang="en-US" sz="3200" b="1" dirty="0">
                <a:solidFill>
                  <a:srgbClr val="800000"/>
                </a:solidFill>
              </a:rPr>
              <a:t>x</a:t>
            </a:r>
            <a:r>
              <a:rPr lang="en-US" sz="3200" baseline="-25000" dirty="0">
                <a:solidFill>
                  <a:srgbClr val="800000"/>
                </a:solidFill>
              </a:rPr>
              <a:t>i</a:t>
            </a:r>
            <a:r>
              <a:rPr lang="en-US" sz="3200" dirty="0">
                <a:solidFill>
                  <a:srgbClr val="800000"/>
                </a:solidFill>
              </a:rPr>
              <a:t>), </a:t>
            </a:r>
            <a:r>
              <a:rPr lang="en-US" sz="3200" i="1" dirty="0" err="1">
                <a:solidFill>
                  <a:srgbClr val="800000"/>
                </a:solidFill>
              </a:rPr>
              <a:t>ϕ</a:t>
            </a:r>
            <a:r>
              <a:rPr lang="en-US" sz="3200" dirty="0">
                <a:solidFill>
                  <a:srgbClr val="800000"/>
                </a:solidFill>
              </a:rPr>
              <a:t>(</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p>
        </p:txBody>
      </p:sp>
      <p:sp>
        <p:nvSpPr>
          <p:cNvPr id="9" name="TextBox 8"/>
          <p:cNvSpPr txBox="1"/>
          <p:nvPr/>
        </p:nvSpPr>
        <p:spPr>
          <a:xfrm>
            <a:off x="9752457" y="1266982"/>
            <a:ext cx="1764559" cy="584776"/>
          </a:xfrm>
          <a:prstGeom prst="rect">
            <a:avLst/>
          </a:prstGeom>
          <a:noFill/>
        </p:spPr>
        <p:txBody>
          <a:bodyPr wrap="none" rtlCol="0">
            <a:spAutoFit/>
          </a:bodyPr>
          <a:lstStyle/>
          <a:p>
            <a:r>
              <a:rPr lang="en-US" sz="3200" dirty="0">
                <a:solidFill>
                  <a:srgbClr val="800000"/>
                </a:solidFill>
              </a:rPr>
              <a:t>= K(</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a:t>
            </a:r>
          </a:p>
        </p:txBody>
      </p:sp>
    </p:spTree>
    <p:extLst>
      <p:ext uri="{BB962C8B-B14F-4D97-AF65-F5344CB8AC3E}">
        <p14:creationId xmlns:p14="http://schemas.microsoft.com/office/powerpoint/2010/main" val="3668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3" name="Content Placeholder 2"/>
          <p:cNvSpPr>
            <a:spLocks noGrp="1"/>
          </p:cNvSpPr>
          <p:nvPr>
            <p:ph sz="quarter" idx="10"/>
          </p:nvPr>
        </p:nvSpPr>
        <p:spPr>
          <a:xfrm>
            <a:off x="3020941" y="2405470"/>
            <a:ext cx="7273350" cy="3214735"/>
          </a:xfrm>
        </p:spPr>
        <p:txBody>
          <a:bodyPr/>
          <a:lstStyle/>
          <a:p>
            <a:pPr marL="0" indent="0">
              <a:buNone/>
            </a:pPr>
            <a:r>
              <a:rPr lang="en-US" dirty="0">
                <a:solidFill>
                  <a:srgbClr val="0000FF"/>
                </a:solidFill>
              </a:rPr>
              <a:t>This is the magic of SVM.</a:t>
            </a:r>
          </a:p>
        </p:txBody>
      </p:sp>
      <p:sp>
        <p:nvSpPr>
          <p:cNvPr id="11" name="TextBox 10"/>
          <p:cNvSpPr txBox="1"/>
          <p:nvPr/>
        </p:nvSpPr>
        <p:spPr>
          <a:xfrm>
            <a:off x="1576282" y="1268534"/>
            <a:ext cx="8258991" cy="584776"/>
          </a:xfrm>
          <a:prstGeom prst="rect">
            <a:avLst/>
          </a:prstGeom>
          <a:noFill/>
        </p:spPr>
        <p:txBody>
          <a:bodyPr wrap="none" rtlCol="0">
            <a:spAutoFit/>
          </a:bodyPr>
          <a:lstStyle/>
          <a:p>
            <a:r>
              <a:rPr lang="en-US" sz="3200" dirty="0">
                <a:solidFill>
                  <a:srgbClr val="800000"/>
                </a:solidFill>
              </a:rPr>
              <a:t>Inner Product(</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r>
              <a:rPr lang="en-US" sz="3200" dirty="0">
                <a:solidFill>
                  <a:srgbClr val="800000"/>
                </a:solidFill>
                <a:latin typeface="Wingdings"/>
                <a:ea typeface="Wingdings"/>
                <a:cs typeface="Wingdings"/>
                <a:sym typeface="Wingdings"/>
              </a:rPr>
              <a:t></a:t>
            </a:r>
            <a:r>
              <a:rPr lang="en-US" sz="3200" dirty="0">
                <a:solidFill>
                  <a:srgbClr val="800000"/>
                </a:solidFill>
              </a:rPr>
              <a:t>Inner Product(</a:t>
            </a:r>
            <a:r>
              <a:rPr lang="en-US" sz="3200" i="1" dirty="0" err="1">
                <a:solidFill>
                  <a:srgbClr val="800000"/>
                </a:solidFill>
              </a:rPr>
              <a:t>ϕ</a:t>
            </a:r>
            <a:r>
              <a:rPr lang="en-US" sz="3200" dirty="0">
                <a:solidFill>
                  <a:srgbClr val="800000"/>
                </a:solidFill>
              </a:rPr>
              <a:t>(</a:t>
            </a:r>
            <a:r>
              <a:rPr lang="en-US" sz="3200" b="1" dirty="0">
                <a:solidFill>
                  <a:srgbClr val="800000"/>
                </a:solidFill>
              </a:rPr>
              <a:t>x</a:t>
            </a:r>
            <a:r>
              <a:rPr lang="en-US" sz="3200" baseline="-25000" dirty="0">
                <a:solidFill>
                  <a:srgbClr val="800000"/>
                </a:solidFill>
              </a:rPr>
              <a:t>i</a:t>
            </a:r>
            <a:r>
              <a:rPr lang="en-US" sz="3200" dirty="0">
                <a:solidFill>
                  <a:srgbClr val="800000"/>
                </a:solidFill>
              </a:rPr>
              <a:t>), </a:t>
            </a:r>
            <a:r>
              <a:rPr lang="en-US" sz="3200" i="1" dirty="0" err="1">
                <a:solidFill>
                  <a:srgbClr val="800000"/>
                </a:solidFill>
              </a:rPr>
              <a:t>ϕ</a:t>
            </a:r>
            <a:r>
              <a:rPr lang="en-US" sz="3200" dirty="0">
                <a:solidFill>
                  <a:srgbClr val="800000"/>
                </a:solidFill>
              </a:rPr>
              <a:t>(</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p>
        </p:txBody>
      </p:sp>
      <p:sp>
        <p:nvSpPr>
          <p:cNvPr id="9" name="TextBox 8"/>
          <p:cNvSpPr txBox="1"/>
          <p:nvPr/>
        </p:nvSpPr>
        <p:spPr>
          <a:xfrm>
            <a:off x="9752457" y="1266982"/>
            <a:ext cx="1764559" cy="584776"/>
          </a:xfrm>
          <a:prstGeom prst="rect">
            <a:avLst/>
          </a:prstGeom>
          <a:noFill/>
        </p:spPr>
        <p:txBody>
          <a:bodyPr wrap="none" rtlCol="0">
            <a:spAutoFit/>
          </a:bodyPr>
          <a:lstStyle/>
          <a:p>
            <a:r>
              <a:rPr lang="en-US" sz="3200" dirty="0">
                <a:solidFill>
                  <a:srgbClr val="800000"/>
                </a:solidFill>
              </a:rPr>
              <a:t>= K(</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a:t>
            </a:r>
          </a:p>
        </p:txBody>
      </p:sp>
      <p:graphicFrame>
        <p:nvGraphicFramePr>
          <p:cNvPr id="6" name="Object 5"/>
          <p:cNvGraphicFramePr>
            <a:graphicFrameLocks noChangeAspect="1"/>
          </p:cNvGraphicFramePr>
          <p:nvPr>
            <p:extLst/>
          </p:nvPr>
        </p:nvGraphicFramePr>
        <p:xfrm>
          <a:off x="1775138" y="4977439"/>
          <a:ext cx="1809750" cy="603250"/>
        </p:xfrm>
        <a:graphic>
          <a:graphicData uri="http://schemas.openxmlformats.org/presentationml/2006/ole">
            <mc:AlternateContent xmlns:mc="http://schemas.openxmlformats.org/markup-compatibility/2006">
              <mc:Choice xmlns:v="urn:schemas-microsoft-com:vml" Requires="v">
                <p:oleObj spid="_x0000_s466946" name="Equation" r:id="rId4" imgW="609600" imgH="203200" progId="Equation.DSMT4">
                  <p:embed/>
                </p:oleObj>
              </mc:Choice>
              <mc:Fallback>
                <p:oleObj name="Equation" r:id="rId4" imgW="609600" imgH="203200" progId="Equation.DSMT4">
                  <p:embed/>
                  <p:pic>
                    <p:nvPicPr>
                      <p:cNvPr id="6" name="Object 5"/>
                      <p:cNvPicPr>
                        <a:picLocks noChangeAspect="1" noChangeArrowheads="1"/>
                      </p:cNvPicPr>
                      <p:nvPr/>
                    </p:nvPicPr>
                    <p:blipFill>
                      <a:blip r:embed="rId5"/>
                      <a:srcRect/>
                      <a:stretch>
                        <a:fillRect/>
                      </a:stretch>
                    </p:blipFill>
                    <p:spPr bwMode="auto">
                      <a:xfrm>
                        <a:off x="1775138" y="4977439"/>
                        <a:ext cx="1809750" cy="603250"/>
                      </a:xfrm>
                      <a:prstGeom prst="rect">
                        <a:avLst/>
                      </a:prstGeom>
                      <a:noFill/>
                      <a:extLst/>
                    </p:spPr>
                  </p:pic>
                </p:oleObj>
              </mc:Fallback>
            </mc:AlternateContent>
          </a:graphicData>
        </a:graphic>
      </p:graphicFrame>
      <p:sp>
        <p:nvSpPr>
          <p:cNvPr id="4" name="Oval 3"/>
          <p:cNvSpPr/>
          <p:nvPr/>
        </p:nvSpPr>
        <p:spPr>
          <a:xfrm>
            <a:off x="1866442" y="4676237"/>
            <a:ext cx="153933" cy="1731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54120" y="4674685"/>
            <a:ext cx="153933" cy="1731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5846234" y="4017433"/>
            <a:ext cx="3035300" cy="1894417"/>
            <a:chOff x="6845300" y="3865033"/>
            <a:chExt cx="3035300" cy="1894417"/>
          </a:xfrm>
        </p:grpSpPr>
        <p:grpSp>
          <p:nvGrpSpPr>
            <p:cNvPr id="13" name="Group 12"/>
            <p:cNvGrpSpPr/>
            <p:nvPr/>
          </p:nvGrpSpPr>
          <p:grpSpPr>
            <a:xfrm>
              <a:off x="6845300" y="3865033"/>
              <a:ext cx="3035300" cy="1686862"/>
              <a:chOff x="4495800" y="2076448"/>
              <a:chExt cx="5753100" cy="4427947"/>
            </a:xfrm>
          </p:grpSpPr>
          <p:pic>
            <p:nvPicPr>
              <p:cNvPr id="7" name="Picture 6" descr="Screen Shot 2016-03-01 at 9.34.13 AM.png"/>
              <p:cNvPicPr>
                <a:picLocks noChangeAspect="1"/>
              </p:cNvPicPr>
              <p:nvPr/>
            </p:nvPicPr>
            <p:blipFill rotWithShape="1">
              <a:blip r:embed="rId6">
                <a:extLst>
                  <a:ext uri="{28A0092B-C50C-407E-A947-70E740481C1C}">
                    <a14:useLocalDpi xmlns:a14="http://schemas.microsoft.com/office/drawing/2010/main" val="0"/>
                  </a:ext>
                </a:extLst>
              </a:blip>
              <a:srcRect l="8978" t="7536" r="7483" b="6998"/>
              <a:stretch/>
            </p:blipFill>
            <p:spPr>
              <a:xfrm>
                <a:off x="4598758" y="2184400"/>
                <a:ext cx="5368424" cy="4319995"/>
              </a:xfrm>
              <a:prstGeom prst="rect">
                <a:avLst/>
              </a:prstGeom>
            </p:spPr>
          </p:pic>
          <p:pic>
            <p:nvPicPr>
              <p:cNvPr id="10" name="Picture 9"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2095499"/>
                <a:ext cx="2616200" cy="195343"/>
              </a:xfrm>
              <a:prstGeom prst="rect">
                <a:avLst/>
              </a:prstGeom>
            </p:spPr>
          </p:pic>
          <p:pic>
            <p:nvPicPr>
              <p:cNvPr id="12" name="Picture 11"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0449" y="2076448"/>
                <a:ext cx="2838451" cy="203201"/>
              </a:xfrm>
              <a:prstGeom prst="rect">
                <a:avLst/>
              </a:prstGeom>
            </p:spPr>
          </p:pic>
        </p:grpSp>
        <p:pic>
          <p:nvPicPr>
            <p:cNvPr id="14" name="Picture 13"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6300" y="5536352"/>
              <a:ext cx="2178050" cy="223098"/>
            </a:xfrm>
            <a:prstGeom prst="rect">
              <a:avLst/>
            </a:prstGeom>
          </p:spPr>
        </p:pic>
      </p:grpSp>
      <p:grpSp>
        <p:nvGrpSpPr>
          <p:cNvPr id="18" name="Group 17"/>
          <p:cNvGrpSpPr/>
          <p:nvPr/>
        </p:nvGrpSpPr>
        <p:grpSpPr>
          <a:xfrm>
            <a:off x="8953500" y="4017433"/>
            <a:ext cx="3035300" cy="1894417"/>
            <a:chOff x="6845300" y="3865033"/>
            <a:chExt cx="3035300" cy="1894417"/>
          </a:xfrm>
        </p:grpSpPr>
        <p:grpSp>
          <p:nvGrpSpPr>
            <p:cNvPr id="19" name="Group 18"/>
            <p:cNvGrpSpPr/>
            <p:nvPr/>
          </p:nvGrpSpPr>
          <p:grpSpPr>
            <a:xfrm>
              <a:off x="6845300" y="3865033"/>
              <a:ext cx="3035300" cy="1686862"/>
              <a:chOff x="4495800" y="2076448"/>
              <a:chExt cx="5753100" cy="4427947"/>
            </a:xfrm>
          </p:grpSpPr>
          <p:pic>
            <p:nvPicPr>
              <p:cNvPr id="21" name="Picture 20" descr="Screen Shot 2016-03-01 at 9.34.13 AM.png"/>
              <p:cNvPicPr>
                <a:picLocks noChangeAspect="1"/>
              </p:cNvPicPr>
              <p:nvPr/>
            </p:nvPicPr>
            <p:blipFill rotWithShape="1">
              <a:blip r:embed="rId6">
                <a:extLst>
                  <a:ext uri="{28A0092B-C50C-407E-A947-70E740481C1C}">
                    <a14:useLocalDpi xmlns:a14="http://schemas.microsoft.com/office/drawing/2010/main" val="0"/>
                  </a:ext>
                </a:extLst>
              </a:blip>
              <a:srcRect l="8978" t="7536" r="7483" b="6998"/>
              <a:stretch/>
            </p:blipFill>
            <p:spPr>
              <a:xfrm>
                <a:off x="4598758" y="2184400"/>
                <a:ext cx="5368424" cy="4319995"/>
              </a:xfrm>
              <a:prstGeom prst="rect">
                <a:avLst/>
              </a:prstGeom>
            </p:spPr>
          </p:pic>
          <p:pic>
            <p:nvPicPr>
              <p:cNvPr id="22" name="Picture 21"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2095499"/>
                <a:ext cx="2616200" cy="195343"/>
              </a:xfrm>
              <a:prstGeom prst="rect">
                <a:avLst/>
              </a:prstGeom>
            </p:spPr>
          </p:pic>
          <p:pic>
            <p:nvPicPr>
              <p:cNvPr id="23" name="Picture 22"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0449" y="2076448"/>
                <a:ext cx="2838451" cy="203201"/>
              </a:xfrm>
              <a:prstGeom prst="rect">
                <a:avLst/>
              </a:prstGeom>
            </p:spPr>
          </p:pic>
        </p:grpSp>
        <p:pic>
          <p:nvPicPr>
            <p:cNvPr id="20" name="Picture 19"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6300" y="5536352"/>
              <a:ext cx="2178050" cy="223098"/>
            </a:xfrm>
            <a:prstGeom prst="rect">
              <a:avLst/>
            </a:prstGeom>
          </p:spPr>
        </p:pic>
      </p:grpSp>
      <p:graphicFrame>
        <p:nvGraphicFramePr>
          <p:cNvPr id="24" name="Object 23"/>
          <p:cNvGraphicFramePr>
            <a:graphicFrameLocks noChangeAspect="1"/>
          </p:cNvGraphicFramePr>
          <p:nvPr>
            <p:extLst/>
          </p:nvPr>
        </p:nvGraphicFramePr>
        <p:xfrm>
          <a:off x="6602413" y="5773738"/>
          <a:ext cx="4787900" cy="603250"/>
        </p:xfrm>
        <a:graphic>
          <a:graphicData uri="http://schemas.openxmlformats.org/presentationml/2006/ole">
            <mc:AlternateContent xmlns:mc="http://schemas.openxmlformats.org/markup-compatibility/2006">
              <mc:Choice xmlns:v="urn:schemas-microsoft-com:vml" Requires="v">
                <p:oleObj spid="_x0000_s466947" name="Equation" r:id="rId8" imgW="1612900" imgH="203200" progId="Equation.DSMT4">
                  <p:embed/>
                </p:oleObj>
              </mc:Choice>
              <mc:Fallback>
                <p:oleObj name="Equation" r:id="rId8" imgW="1612900" imgH="203200" progId="Equation.DSMT4">
                  <p:embed/>
                  <p:pic>
                    <p:nvPicPr>
                      <p:cNvPr id="24" name="Object 23"/>
                      <p:cNvPicPr>
                        <a:picLocks noChangeAspect="1" noChangeArrowheads="1"/>
                      </p:cNvPicPr>
                      <p:nvPr/>
                    </p:nvPicPr>
                    <p:blipFill>
                      <a:blip r:embed="rId9"/>
                      <a:srcRect/>
                      <a:stretch>
                        <a:fillRect/>
                      </a:stretch>
                    </p:blipFill>
                    <p:spPr bwMode="auto">
                      <a:xfrm>
                        <a:off x="6602413" y="5773738"/>
                        <a:ext cx="4787900" cy="603250"/>
                      </a:xfrm>
                      <a:prstGeom prst="rect">
                        <a:avLst/>
                      </a:prstGeom>
                      <a:noFill/>
                      <a:extLst/>
                    </p:spPr>
                  </p:pic>
                </p:oleObj>
              </mc:Fallback>
            </mc:AlternateContent>
          </a:graphicData>
        </a:graphic>
      </p:graphicFrame>
      <p:sp>
        <p:nvSpPr>
          <p:cNvPr id="25" name="Freeform 24"/>
          <p:cNvSpPr/>
          <p:nvPr/>
        </p:nvSpPr>
        <p:spPr>
          <a:xfrm>
            <a:off x="3708400" y="3860333"/>
            <a:ext cx="2269067" cy="711667"/>
          </a:xfrm>
          <a:custGeom>
            <a:avLst/>
            <a:gdLst>
              <a:gd name="connsiteX0" fmla="*/ 0 w 2269067"/>
              <a:gd name="connsiteY0" fmla="*/ 711667 h 711667"/>
              <a:gd name="connsiteX1" fmla="*/ 1083733 w 2269067"/>
              <a:gd name="connsiteY1" fmla="*/ 467 h 711667"/>
              <a:gd name="connsiteX2" fmla="*/ 2269067 w 2269067"/>
              <a:gd name="connsiteY2" fmla="*/ 593134 h 711667"/>
              <a:gd name="connsiteX3" fmla="*/ 2269067 w 2269067"/>
              <a:gd name="connsiteY3" fmla="*/ 593134 h 711667"/>
            </a:gdLst>
            <a:ahLst/>
            <a:cxnLst>
              <a:cxn ang="0">
                <a:pos x="connsiteX0" y="connsiteY0"/>
              </a:cxn>
              <a:cxn ang="0">
                <a:pos x="connsiteX1" y="connsiteY1"/>
              </a:cxn>
              <a:cxn ang="0">
                <a:pos x="connsiteX2" y="connsiteY2"/>
              </a:cxn>
              <a:cxn ang="0">
                <a:pos x="connsiteX3" y="connsiteY3"/>
              </a:cxn>
            </a:cxnLst>
            <a:rect l="l" t="t" r="r" b="b"/>
            <a:pathLst>
              <a:path w="2269067" h="711667">
                <a:moveTo>
                  <a:pt x="0" y="711667"/>
                </a:moveTo>
                <a:cubicBezTo>
                  <a:pt x="352777" y="365945"/>
                  <a:pt x="705555" y="20223"/>
                  <a:pt x="1083733" y="467"/>
                </a:cubicBezTo>
                <a:cubicBezTo>
                  <a:pt x="1461911" y="-19289"/>
                  <a:pt x="2269067" y="593134"/>
                  <a:pt x="2269067" y="593134"/>
                </a:cubicBezTo>
                <a:lnTo>
                  <a:pt x="2269067" y="593134"/>
                </a:lnTo>
              </a:path>
            </a:pathLst>
          </a:custGeom>
          <a:ln>
            <a:headEnd type="none"/>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2673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 for SVM</a:t>
            </a:r>
          </a:p>
        </p:txBody>
      </p:sp>
      <p:sp>
        <p:nvSpPr>
          <p:cNvPr id="11" name="TextBox 10"/>
          <p:cNvSpPr txBox="1"/>
          <p:nvPr/>
        </p:nvSpPr>
        <p:spPr>
          <a:xfrm>
            <a:off x="1576282" y="1268534"/>
            <a:ext cx="8258991" cy="584776"/>
          </a:xfrm>
          <a:prstGeom prst="rect">
            <a:avLst/>
          </a:prstGeom>
          <a:noFill/>
        </p:spPr>
        <p:txBody>
          <a:bodyPr wrap="none" rtlCol="0">
            <a:spAutoFit/>
          </a:bodyPr>
          <a:lstStyle/>
          <a:p>
            <a:r>
              <a:rPr lang="en-US" sz="3200" dirty="0">
                <a:solidFill>
                  <a:srgbClr val="800000"/>
                </a:solidFill>
              </a:rPr>
              <a:t>Inner Product(</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r>
              <a:rPr lang="en-US" sz="3200" dirty="0">
                <a:solidFill>
                  <a:srgbClr val="800000"/>
                </a:solidFill>
                <a:latin typeface="Wingdings"/>
                <a:ea typeface="Wingdings"/>
                <a:cs typeface="Wingdings"/>
                <a:sym typeface="Wingdings"/>
              </a:rPr>
              <a:t></a:t>
            </a:r>
            <a:r>
              <a:rPr lang="en-US" sz="3200" dirty="0">
                <a:solidFill>
                  <a:srgbClr val="800000"/>
                </a:solidFill>
              </a:rPr>
              <a:t>Inner Product(</a:t>
            </a:r>
            <a:r>
              <a:rPr lang="en-US" sz="3200" i="1" dirty="0" err="1">
                <a:solidFill>
                  <a:srgbClr val="800000"/>
                </a:solidFill>
              </a:rPr>
              <a:t>ϕ</a:t>
            </a:r>
            <a:r>
              <a:rPr lang="en-US" sz="3200" dirty="0">
                <a:solidFill>
                  <a:srgbClr val="800000"/>
                </a:solidFill>
              </a:rPr>
              <a:t>(</a:t>
            </a:r>
            <a:r>
              <a:rPr lang="en-US" sz="3200" b="1" dirty="0">
                <a:solidFill>
                  <a:srgbClr val="800000"/>
                </a:solidFill>
              </a:rPr>
              <a:t>x</a:t>
            </a:r>
            <a:r>
              <a:rPr lang="en-US" sz="3200" baseline="-25000" dirty="0">
                <a:solidFill>
                  <a:srgbClr val="800000"/>
                </a:solidFill>
              </a:rPr>
              <a:t>i</a:t>
            </a:r>
            <a:r>
              <a:rPr lang="en-US" sz="3200" dirty="0">
                <a:solidFill>
                  <a:srgbClr val="800000"/>
                </a:solidFill>
              </a:rPr>
              <a:t>), </a:t>
            </a:r>
            <a:r>
              <a:rPr lang="en-US" sz="3200" i="1" dirty="0" err="1">
                <a:solidFill>
                  <a:srgbClr val="800000"/>
                </a:solidFill>
              </a:rPr>
              <a:t>ϕ</a:t>
            </a:r>
            <a:r>
              <a:rPr lang="en-US" sz="3200" dirty="0">
                <a:solidFill>
                  <a:srgbClr val="800000"/>
                </a:solidFill>
              </a:rPr>
              <a:t>(</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   </a:t>
            </a:r>
          </a:p>
        </p:txBody>
      </p:sp>
      <p:sp>
        <p:nvSpPr>
          <p:cNvPr id="9" name="TextBox 8"/>
          <p:cNvSpPr txBox="1"/>
          <p:nvPr/>
        </p:nvSpPr>
        <p:spPr>
          <a:xfrm>
            <a:off x="9752457" y="1266982"/>
            <a:ext cx="1764559" cy="584776"/>
          </a:xfrm>
          <a:prstGeom prst="rect">
            <a:avLst/>
          </a:prstGeom>
          <a:noFill/>
        </p:spPr>
        <p:txBody>
          <a:bodyPr wrap="none" rtlCol="0">
            <a:spAutoFit/>
          </a:bodyPr>
          <a:lstStyle/>
          <a:p>
            <a:r>
              <a:rPr lang="en-US" sz="3200" dirty="0">
                <a:solidFill>
                  <a:srgbClr val="800000"/>
                </a:solidFill>
              </a:rPr>
              <a:t>= K(</a:t>
            </a:r>
            <a:r>
              <a:rPr lang="en-US" sz="3200" b="1" dirty="0">
                <a:solidFill>
                  <a:srgbClr val="800000"/>
                </a:solidFill>
              </a:rPr>
              <a:t>x</a:t>
            </a:r>
            <a:r>
              <a:rPr lang="en-US" sz="3200" i="1" baseline="-25000" dirty="0">
                <a:solidFill>
                  <a:srgbClr val="800000"/>
                </a:solidFill>
              </a:rPr>
              <a:t>i </a:t>
            </a:r>
            <a:r>
              <a:rPr lang="en-US" sz="3200" b="1" dirty="0" err="1">
                <a:solidFill>
                  <a:srgbClr val="800000"/>
                </a:solidFill>
              </a:rPr>
              <a:t>x</a:t>
            </a:r>
            <a:r>
              <a:rPr lang="en-US" sz="3200" i="1" baseline="-25000" dirty="0" err="1">
                <a:solidFill>
                  <a:srgbClr val="800000"/>
                </a:solidFill>
              </a:rPr>
              <a:t>k</a:t>
            </a:r>
            <a:r>
              <a:rPr lang="en-US" sz="3200" dirty="0">
                <a:solidFill>
                  <a:srgbClr val="800000"/>
                </a:solidFill>
              </a:rPr>
              <a:t>)</a:t>
            </a:r>
          </a:p>
        </p:txBody>
      </p:sp>
      <p:graphicFrame>
        <p:nvGraphicFramePr>
          <p:cNvPr id="6" name="Object 5"/>
          <p:cNvGraphicFramePr>
            <a:graphicFrameLocks noChangeAspect="1"/>
          </p:cNvGraphicFramePr>
          <p:nvPr>
            <p:extLst/>
          </p:nvPr>
        </p:nvGraphicFramePr>
        <p:xfrm>
          <a:off x="1775138" y="4977439"/>
          <a:ext cx="1809750" cy="603250"/>
        </p:xfrm>
        <a:graphic>
          <a:graphicData uri="http://schemas.openxmlformats.org/presentationml/2006/ole">
            <mc:AlternateContent xmlns:mc="http://schemas.openxmlformats.org/markup-compatibility/2006">
              <mc:Choice xmlns:v="urn:schemas-microsoft-com:vml" Requires="v">
                <p:oleObj spid="_x0000_s467970" name="Equation" r:id="rId4" imgW="609600" imgH="203200" progId="Equation.DSMT4">
                  <p:embed/>
                </p:oleObj>
              </mc:Choice>
              <mc:Fallback>
                <p:oleObj name="Equation" r:id="rId4" imgW="609600" imgH="203200" progId="Equation.DSMT4">
                  <p:embed/>
                  <p:pic>
                    <p:nvPicPr>
                      <p:cNvPr id="6" name="Object 5"/>
                      <p:cNvPicPr>
                        <a:picLocks noChangeAspect="1" noChangeArrowheads="1"/>
                      </p:cNvPicPr>
                      <p:nvPr/>
                    </p:nvPicPr>
                    <p:blipFill>
                      <a:blip r:embed="rId5"/>
                      <a:srcRect/>
                      <a:stretch>
                        <a:fillRect/>
                      </a:stretch>
                    </p:blipFill>
                    <p:spPr bwMode="auto">
                      <a:xfrm>
                        <a:off x="1775138" y="4977439"/>
                        <a:ext cx="1809750" cy="603250"/>
                      </a:xfrm>
                      <a:prstGeom prst="rect">
                        <a:avLst/>
                      </a:prstGeom>
                      <a:noFill/>
                      <a:extLst/>
                    </p:spPr>
                  </p:pic>
                </p:oleObj>
              </mc:Fallback>
            </mc:AlternateContent>
          </a:graphicData>
        </a:graphic>
      </p:graphicFrame>
      <p:sp>
        <p:nvSpPr>
          <p:cNvPr id="4" name="Oval 3"/>
          <p:cNvSpPr/>
          <p:nvPr/>
        </p:nvSpPr>
        <p:spPr>
          <a:xfrm>
            <a:off x="1866442" y="4676237"/>
            <a:ext cx="153933" cy="1731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54120" y="4674685"/>
            <a:ext cx="153933" cy="1731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5846234" y="4017433"/>
            <a:ext cx="3035300" cy="1894417"/>
            <a:chOff x="6845300" y="3865033"/>
            <a:chExt cx="3035300" cy="1894417"/>
          </a:xfrm>
        </p:grpSpPr>
        <p:grpSp>
          <p:nvGrpSpPr>
            <p:cNvPr id="13" name="Group 12"/>
            <p:cNvGrpSpPr/>
            <p:nvPr/>
          </p:nvGrpSpPr>
          <p:grpSpPr>
            <a:xfrm>
              <a:off x="6845300" y="3865033"/>
              <a:ext cx="3035300" cy="1686862"/>
              <a:chOff x="4495800" y="2076448"/>
              <a:chExt cx="5753100" cy="4427947"/>
            </a:xfrm>
          </p:grpSpPr>
          <p:pic>
            <p:nvPicPr>
              <p:cNvPr id="7" name="Picture 6" descr="Screen Shot 2016-03-01 at 9.34.13 AM.png"/>
              <p:cNvPicPr>
                <a:picLocks noChangeAspect="1"/>
              </p:cNvPicPr>
              <p:nvPr/>
            </p:nvPicPr>
            <p:blipFill rotWithShape="1">
              <a:blip r:embed="rId6">
                <a:extLst>
                  <a:ext uri="{28A0092B-C50C-407E-A947-70E740481C1C}">
                    <a14:useLocalDpi xmlns:a14="http://schemas.microsoft.com/office/drawing/2010/main" val="0"/>
                  </a:ext>
                </a:extLst>
              </a:blip>
              <a:srcRect l="8978" t="7536" r="7483" b="6998"/>
              <a:stretch/>
            </p:blipFill>
            <p:spPr>
              <a:xfrm>
                <a:off x="4598758" y="2184400"/>
                <a:ext cx="5368424" cy="4319995"/>
              </a:xfrm>
              <a:prstGeom prst="rect">
                <a:avLst/>
              </a:prstGeom>
            </p:spPr>
          </p:pic>
          <p:pic>
            <p:nvPicPr>
              <p:cNvPr id="10" name="Picture 9"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2095499"/>
                <a:ext cx="2616200" cy="195343"/>
              </a:xfrm>
              <a:prstGeom prst="rect">
                <a:avLst/>
              </a:prstGeom>
            </p:spPr>
          </p:pic>
          <p:pic>
            <p:nvPicPr>
              <p:cNvPr id="12" name="Picture 11"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0449" y="2076448"/>
                <a:ext cx="2838451" cy="203201"/>
              </a:xfrm>
              <a:prstGeom prst="rect">
                <a:avLst/>
              </a:prstGeom>
            </p:spPr>
          </p:pic>
        </p:grpSp>
        <p:pic>
          <p:nvPicPr>
            <p:cNvPr id="14" name="Picture 13"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6300" y="5536352"/>
              <a:ext cx="2178050" cy="223098"/>
            </a:xfrm>
            <a:prstGeom prst="rect">
              <a:avLst/>
            </a:prstGeom>
          </p:spPr>
        </p:pic>
      </p:grpSp>
      <p:grpSp>
        <p:nvGrpSpPr>
          <p:cNvPr id="18" name="Group 17"/>
          <p:cNvGrpSpPr/>
          <p:nvPr/>
        </p:nvGrpSpPr>
        <p:grpSpPr>
          <a:xfrm>
            <a:off x="8953500" y="4017433"/>
            <a:ext cx="3035300" cy="1894417"/>
            <a:chOff x="6845300" y="3865033"/>
            <a:chExt cx="3035300" cy="1894417"/>
          </a:xfrm>
        </p:grpSpPr>
        <p:grpSp>
          <p:nvGrpSpPr>
            <p:cNvPr id="19" name="Group 18"/>
            <p:cNvGrpSpPr/>
            <p:nvPr/>
          </p:nvGrpSpPr>
          <p:grpSpPr>
            <a:xfrm>
              <a:off x="6845300" y="3865033"/>
              <a:ext cx="3035300" cy="1686862"/>
              <a:chOff x="4495800" y="2076448"/>
              <a:chExt cx="5753100" cy="4427947"/>
            </a:xfrm>
          </p:grpSpPr>
          <p:pic>
            <p:nvPicPr>
              <p:cNvPr id="21" name="Picture 20" descr="Screen Shot 2016-03-01 at 9.34.13 AM.png"/>
              <p:cNvPicPr>
                <a:picLocks noChangeAspect="1"/>
              </p:cNvPicPr>
              <p:nvPr/>
            </p:nvPicPr>
            <p:blipFill rotWithShape="1">
              <a:blip r:embed="rId6">
                <a:extLst>
                  <a:ext uri="{28A0092B-C50C-407E-A947-70E740481C1C}">
                    <a14:useLocalDpi xmlns:a14="http://schemas.microsoft.com/office/drawing/2010/main" val="0"/>
                  </a:ext>
                </a:extLst>
              </a:blip>
              <a:srcRect l="8978" t="7536" r="7483" b="6998"/>
              <a:stretch/>
            </p:blipFill>
            <p:spPr>
              <a:xfrm>
                <a:off x="4598758" y="2184400"/>
                <a:ext cx="5368424" cy="4319995"/>
              </a:xfrm>
              <a:prstGeom prst="rect">
                <a:avLst/>
              </a:prstGeom>
            </p:spPr>
          </p:pic>
          <p:pic>
            <p:nvPicPr>
              <p:cNvPr id="22" name="Picture 21"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2095499"/>
                <a:ext cx="2616200" cy="195343"/>
              </a:xfrm>
              <a:prstGeom prst="rect">
                <a:avLst/>
              </a:prstGeom>
            </p:spPr>
          </p:pic>
          <p:pic>
            <p:nvPicPr>
              <p:cNvPr id="23" name="Picture 22"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0449" y="2076448"/>
                <a:ext cx="2838451" cy="203201"/>
              </a:xfrm>
              <a:prstGeom prst="rect">
                <a:avLst/>
              </a:prstGeom>
            </p:spPr>
          </p:pic>
        </p:grpSp>
        <p:pic>
          <p:nvPicPr>
            <p:cNvPr id="20" name="Picture 19" descr="Screen Shot 2016-03-20 at 12.05.3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6300" y="5536352"/>
              <a:ext cx="2178050" cy="223098"/>
            </a:xfrm>
            <a:prstGeom prst="rect">
              <a:avLst/>
            </a:prstGeom>
          </p:spPr>
        </p:pic>
      </p:grpSp>
      <p:graphicFrame>
        <p:nvGraphicFramePr>
          <p:cNvPr id="24" name="Object 23"/>
          <p:cNvGraphicFramePr>
            <a:graphicFrameLocks noChangeAspect="1"/>
          </p:cNvGraphicFramePr>
          <p:nvPr>
            <p:extLst/>
          </p:nvPr>
        </p:nvGraphicFramePr>
        <p:xfrm>
          <a:off x="6602413" y="5773738"/>
          <a:ext cx="4787900" cy="603250"/>
        </p:xfrm>
        <a:graphic>
          <a:graphicData uri="http://schemas.openxmlformats.org/presentationml/2006/ole">
            <mc:AlternateContent xmlns:mc="http://schemas.openxmlformats.org/markup-compatibility/2006">
              <mc:Choice xmlns:v="urn:schemas-microsoft-com:vml" Requires="v">
                <p:oleObj spid="_x0000_s467971" name="Equation" r:id="rId8" imgW="1612900" imgH="203200" progId="Equation.DSMT4">
                  <p:embed/>
                </p:oleObj>
              </mc:Choice>
              <mc:Fallback>
                <p:oleObj name="Equation" r:id="rId8" imgW="1612900" imgH="203200" progId="Equation.DSMT4">
                  <p:embed/>
                  <p:pic>
                    <p:nvPicPr>
                      <p:cNvPr id="24" name="Object 23"/>
                      <p:cNvPicPr>
                        <a:picLocks noChangeAspect="1" noChangeArrowheads="1"/>
                      </p:cNvPicPr>
                      <p:nvPr/>
                    </p:nvPicPr>
                    <p:blipFill>
                      <a:blip r:embed="rId9"/>
                      <a:srcRect/>
                      <a:stretch>
                        <a:fillRect/>
                      </a:stretch>
                    </p:blipFill>
                    <p:spPr bwMode="auto">
                      <a:xfrm>
                        <a:off x="6602413" y="5773738"/>
                        <a:ext cx="4787900" cy="603250"/>
                      </a:xfrm>
                      <a:prstGeom prst="rect">
                        <a:avLst/>
                      </a:prstGeom>
                      <a:noFill/>
                      <a:extLst/>
                    </p:spPr>
                  </p:pic>
                </p:oleObj>
              </mc:Fallback>
            </mc:AlternateContent>
          </a:graphicData>
        </a:graphic>
      </p:graphicFrame>
      <p:sp>
        <p:nvSpPr>
          <p:cNvPr id="25" name="Freeform 24"/>
          <p:cNvSpPr/>
          <p:nvPr/>
        </p:nvSpPr>
        <p:spPr>
          <a:xfrm>
            <a:off x="3708400" y="3860333"/>
            <a:ext cx="2269067" cy="711667"/>
          </a:xfrm>
          <a:custGeom>
            <a:avLst/>
            <a:gdLst>
              <a:gd name="connsiteX0" fmla="*/ 0 w 2269067"/>
              <a:gd name="connsiteY0" fmla="*/ 711667 h 711667"/>
              <a:gd name="connsiteX1" fmla="*/ 1083733 w 2269067"/>
              <a:gd name="connsiteY1" fmla="*/ 467 h 711667"/>
              <a:gd name="connsiteX2" fmla="*/ 2269067 w 2269067"/>
              <a:gd name="connsiteY2" fmla="*/ 593134 h 711667"/>
              <a:gd name="connsiteX3" fmla="*/ 2269067 w 2269067"/>
              <a:gd name="connsiteY3" fmla="*/ 593134 h 711667"/>
            </a:gdLst>
            <a:ahLst/>
            <a:cxnLst>
              <a:cxn ang="0">
                <a:pos x="connsiteX0" y="connsiteY0"/>
              </a:cxn>
              <a:cxn ang="0">
                <a:pos x="connsiteX1" y="connsiteY1"/>
              </a:cxn>
              <a:cxn ang="0">
                <a:pos x="connsiteX2" y="connsiteY2"/>
              </a:cxn>
              <a:cxn ang="0">
                <a:pos x="connsiteX3" y="connsiteY3"/>
              </a:cxn>
            </a:cxnLst>
            <a:rect l="l" t="t" r="r" b="b"/>
            <a:pathLst>
              <a:path w="2269067" h="711667">
                <a:moveTo>
                  <a:pt x="0" y="711667"/>
                </a:moveTo>
                <a:cubicBezTo>
                  <a:pt x="352777" y="365945"/>
                  <a:pt x="705555" y="20223"/>
                  <a:pt x="1083733" y="467"/>
                </a:cubicBezTo>
                <a:cubicBezTo>
                  <a:pt x="1461911" y="-19289"/>
                  <a:pt x="2269067" y="593134"/>
                  <a:pt x="2269067" y="593134"/>
                </a:cubicBezTo>
                <a:lnTo>
                  <a:pt x="2269067" y="593134"/>
                </a:lnTo>
              </a:path>
            </a:pathLst>
          </a:custGeom>
          <a:ln>
            <a:headEnd type="none"/>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aphicFrame>
        <p:nvGraphicFramePr>
          <p:cNvPr id="26" name="Object 25"/>
          <p:cNvGraphicFramePr>
            <a:graphicFrameLocks noChangeAspect="1"/>
          </p:cNvGraphicFramePr>
          <p:nvPr>
            <p:extLst/>
          </p:nvPr>
        </p:nvGraphicFramePr>
        <p:xfrm>
          <a:off x="2197097" y="2095500"/>
          <a:ext cx="7764463" cy="1339850"/>
        </p:xfrm>
        <a:graphic>
          <a:graphicData uri="http://schemas.openxmlformats.org/presentationml/2006/ole">
            <mc:AlternateContent xmlns:mc="http://schemas.openxmlformats.org/markup-compatibility/2006">
              <mc:Choice xmlns:v="urn:schemas-microsoft-com:vml" Requires="v">
                <p:oleObj spid="_x0000_s467972" name="Equation" r:id="rId10" imgW="3238500" imgH="558800" progId="Equation.DSMT4">
                  <p:embed/>
                </p:oleObj>
              </mc:Choice>
              <mc:Fallback>
                <p:oleObj name="Equation" r:id="rId10" imgW="3238500" imgH="558800" progId="Equation.DSMT4">
                  <p:embed/>
                  <p:pic>
                    <p:nvPicPr>
                      <p:cNvPr id="26" name="Object 25"/>
                      <p:cNvPicPr>
                        <a:picLocks noChangeAspect="1" noChangeArrowheads="1"/>
                      </p:cNvPicPr>
                      <p:nvPr/>
                    </p:nvPicPr>
                    <p:blipFill>
                      <a:blip r:embed="rId11"/>
                      <a:srcRect/>
                      <a:stretch>
                        <a:fillRect/>
                      </a:stretch>
                    </p:blipFill>
                    <p:spPr bwMode="auto">
                      <a:xfrm>
                        <a:off x="2197097" y="2095500"/>
                        <a:ext cx="7764463" cy="1339850"/>
                      </a:xfrm>
                      <a:prstGeom prst="rect">
                        <a:avLst/>
                      </a:prstGeom>
                      <a:noFill/>
                      <a:extLst/>
                    </p:spPr>
                  </p:pic>
                </p:oleObj>
              </mc:Fallback>
            </mc:AlternateContent>
          </a:graphicData>
        </a:graphic>
      </p:graphicFrame>
    </p:spTree>
    <p:extLst>
      <p:ext uri="{BB962C8B-B14F-4D97-AF65-F5344CB8AC3E}">
        <p14:creationId xmlns:p14="http://schemas.microsoft.com/office/powerpoint/2010/main" val="20073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Gaussian / Radial Basis Function (RBF) Kernels</a:t>
            </a:r>
          </a:p>
        </p:txBody>
      </p:sp>
      <p:pic>
        <p:nvPicPr>
          <p:cNvPr id="5" name="Picture 4" descr="Screen Shot 2015-07-13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graphicFrame>
        <p:nvGraphicFramePr>
          <p:cNvPr id="6" name="Object 5"/>
          <p:cNvGraphicFramePr>
            <a:graphicFrameLocks noChangeAspect="1"/>
          </p:cNvGraphicFramePr>
          <p:nvPr>
            <p:extLst/>
          </p:nvPr>
        </p:nvGraphicFramePr>
        <p:xfrm>
          <a:off x="7891992" y="4706938"/>
          <a:ext cx="1055688" cy="603250"/>
        </p:xfrm>
        <a:graphic>
          <a:graphicData uri="http://schemas.openxmlformats.org/presentationml/2006/ole">
            <mc:AlternateContent xmlns:mc="http://schemas.openxmlformats.org/markup-compatibility/2006">
              <mc:Choice xmlns:v="urn:schemas-microsoft-com:vml" Requires="v">
                <p:oleObj spid="_x0000_s468994" name="Equation" r:id="rId5" imgW="355600" imgH="203200" progId="Equation.DSMT4">
                  <p:embed/>
                </p:oleObj>
              </mc:Choice>
              <mc:Fallback>
                <p:oleObj name="Equation" r:id="rId5" imgW="355600" imgH="203200" progId="Equation.DSMT4">
                  <p:embed/>
                  <p:pic>
                    <p:nvPicPr>
                      <p:cNvPr id="6" name="Object 5"/>
                      <p:cNvPicPr>
                        <a:picLocks noChangeAspect="1" noChangeArrowheads="1"/>
                      </p:cNvPicPr>
                      <p:nvPr/>
                    </p:nvPicPr>
                    <p:blipFill>
                      <a:blip r:embed="rId6"/>
                      <a:srcRect/>
                      <a:stretch>
                        <a:fillRect/>
                      </a:stretch>
                    </p:blipFill>
                    <p:spPr bwMode="auto">
                      <a:xfrm>
                        <a:off x="7891992" y="4706938"/>
                        <a:ext cx="1055688" cy="603250"/>
                      </a:xfrm>
                      <a:prstGeom prst="rect">
                        <a:avLst/>
                      </a:prstGeom>
                      <a:noFill/>
                      <a:extLst/>
                    </p:spPr>
                  </p:pic>
                </p:oleObj>
              </mc:Fallback>
            </mc:AlternateContent>
          </a:graphicData>
        </a:graphic>
      </p:graphicFrame>
    </p:spTree>
    <p:extLst>
      <p:ext uri="{BB962C8B-B14F-4D97-AF65-F5344CB8AC3E}">
        <p14:creationId xmlns:p14="http://schemas.microsoft.com/office/powerpoint/2010/main" val="36279506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Gaussian / Radial Basis Function (RBF) Kernels</a:t>
            </a:r>
          </a:p>
        </p:txBody>
      </p:sp>
      <p:pic>
        <p:nvPicPr>
          <p:cNvPr id="5" name="Picture 4" descr="Screen Shot 2015-07-13 at 12.36.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pic>
        <p:nvPicPr>
          <p:cNvPr id="6" name="Picture 5"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7215717" y="2301868"/>
            <a:ext cx="2995083" cy="2293415"/>
          </a:xfrm>
          <a:prstGeom prst="rect">
            <a:avLst/>
          </a:prstGeom>
        </p:spPr>
      </p:pic>
      <p:pic>
        <p:nvPicPr>
          <p:cNvPr id="7" name="Picture 6"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7537450" y="2945335"/>
            <a:ext cx="2995083" cy="2293415"/>
          </a:xfrm>
          <a:prstGeom prst="rect">
            <a:avLst/>
          </a:prstGeom>
        </p:spPr>
      </p:pic>
      <p:pic>
        <p:nvPicPr>
          <p:cNvPr id="8" name="Picture 7"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8113183" y="1895468"/>
            <a:ext cx="2995083" cy="2293415"/>
          </a:xfrm>
          <a:prstGeom prst="rect">
            <a:avLst/>
          </a:prstGeom>
        </p:spPr>
      </p:pic>
    </p:spTree>
    <p:extLst>
      <p:ext uri="{BB962C8B-B14F-4D97-AF65-F5344CB8AC3E}">
        <p14:creationId xmlns:p14="http://schemas.microsoft.com/office/powerpoint/2010/main" val="34910267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 Radial Basis Function (RBF) Kernels</a:t>
            </a:r>
          </a:p>
        </p:txBody>
      </p:sp>
      <p:pic>
        <p:nvPicPr>
          <p:cNvPr id="5" name="Picture 4" descr="Screen Shot 2015-07-13 at 12.36.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pic>
        <p:nvPicPr>
          <p:cNvPr id="6" name="Picture 5"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7215717" y="2301868"/>
            <a:ext cx="2995083" cy="2293415"/>
          </a:xfrm>
          <a:prstGeom prst="rect">
            <a:avLst/>
          </a:prstGeom>
        </p:spPr>
      </p:pic>
      <p:pic>
        <p:nvPicPr>
          <p:cNvPr id="7" name="Picture 6"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7537450" y="2945335"/>
            <a:ext cx="2995083" cy="2293415"/>
          </a:xfrm>
          <a:prstGeom prst="rect">
            <a:avLst/>
          </a:prstGeom>
        </p:spPr>
      </p:pic>
      <p:pic>
        <p:nvPicPr>
          <p:cNvPr id="8" name="Picture 7"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8113183" y="1895468"/>
            <a:ext cx="2995083" cy="2293415"/>
          </a:xfrm>
          <a:prstGeom prst="rect">
            <a:avLst/>
          </a:prstGeom>
        </p:spPr>
      </p:pic>
      <p:pic>
        <p:nvPicPr>
          <p:cNvPr id="9" name="Picture 8" descr="Screen Shot 2015-07-13 at 12.36.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55825" y="3538001"/>
            <a:ext cx="2995083" cy="2293415"/>
          </a:xfrm>
          <a:prstGeom prst="rect">
            <a:avLst/>
          </a:prstGeom>
        </p:spPr>
      </p:pic>
      <p:pic>
        <p:nvPicPr>
          <p:cNvPr id="10" name="Picture 9"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rot="10800000">
            <a:off x="2796092" y="3673468"/>
            <a:ext cx="2995083" cy="2293415"/>
          </a:xfrm>
          <a:prstGeom prst="rect">
            <a:avLst/>
          </a:prstGeom>
        </p:spPr>
      </p:pic>
      <p:pic>
        <p:nvPicPr>
          <p:cNvPr id="11" name="Picture 10"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rot="10800000">
            <a:off x="1864783" y="4316935"/>
            <a:ext cx="2995083" cy="2293415"/>
          </a:xfrm>
          <a:prstGeom prst="rect">
            <a:avLst/>
          </a:prstGeom>
        </p:spPr>
      </p:pic>
      <p:pic>
        <p:nvPicPr>
          <p:cNvPr id="12" name="Picture 11" descr="Screen Shot 2015-07-13 at 12.36.00 PM.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rot="10800000">
            <a:off x="3693558" y="3267068"/>
            <a:ext cx="2995083" cy="2293415"/>
          </a:xfrm>
          <a:prstGeom prst="rect">
            <a:avLst/>
          </a:prstGeom>
        </p:spPr>
      </p:pic>
    </p:spTree>
    <p:extLst>
      <p:ext uri="{BB962C8B-B14F-4D97-AF65-F5344CB8AC3E}">
        <p14:creationId xmlns:p14="http://schemas.microsoft.com/office/powerpoint/2010/main" val="127546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3402083308"/>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7662"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1007208109"/>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7663"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2483710122"/>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7664"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2991988285"/>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7665"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1125489034"/>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r>
                        <a:rPr lang="en-US" sz="2600" dirty="0"/>
                        <a:t>1</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2"/>
                  </a:ext>
                </a:extLst>
              </a:tr>
              <a:tr h="543560">
                <a:tc>
                  <a:txBody>
                    <a:bodyPr/>
                    <a:lstStyle/>
                    <a:p>
                      <a:pPr algn="ctr"/>
                      <a:r>
                        <a:rPr lang="en-US" sz="2600" dirty="0"/>
                        <a:t>0</a:t>
                      </a:r>
                    </a:p>
                  </a:txBody>
                  <a:tcPr/>
                </a:tc>
                <a:tc>
                  <a:txBody>
                    <a:bodyPr/>
                    <a:lstStyle/>
                    <a:p>
                      <a:pPr algn="ctr"/>
                      <a:r>
                        <a:rPr lang="en-US" sz="2600" dirty="0"/>
                        <a:t>1</a:t>
                      </a:r>
                    </a:p>
                  </a:txBody>
                  <a:tcPr/>
                </a:tc>
                <a:tc>
                  <a:txBody>
                    <a:bodyPr/>
                    <a:lstStyle/>
                    <a:p>
                      <a:pPr algn="ctr"/>
                      <a:r>
                        <a:rPr lang="en-US" sz="2600" dirty="0"/>
                        <a:t>0</a:t>
                      </a:r>
                    </a:p>
                  </a:txBody>
                  <a:tcPr/>
                </a:tc>
                <a:extLst>
                  <a:ext uri="{0D108BD9-81ED-4DB2-BD59-A6C34878D82A}">
                    <a16:rowId xmlns:a16="http://schemas.microsoft.com/office/drawing/2014/main" val="10003"/>
                  </a:ext>
                </a:extLst>
              </a:tr>
              <a:tr h="543560">
                <a:tc>
                  <a:txBody>
                    <a:bodyPr/>
                    <a:lstStyle/>
                    <a:p>
                      <a:pPr algn="ctr"/>
                      <a:r>
                        <a:rPr lang="en-US" sz="2600" dirty="0"/>
                        <a:t>1</a:t>
                      </a:r>
                    </a:p>
                  </a:txBody>
                  <a:tcPr/>
                </a:tc>
                <a:tc>
                  <a:txBody>
                    <a:bodyPr/>
                    <a:lstStyle/>
                    <a:p>
                      <a:pPr algn="ctr"/>
                      <a:r>
                        <a:rPr lang="en-US" sz="2600" dirty="0"/>
                        <a:t>1</a:t>
                      </a:r>
                    </a:p>
                  </a:txBody>
                  <a:tcPr/>
                </a:tc>
                <a:tc>
                  <a:txBody>
                    <a:bodyPr/>
                    <a:lstStyle/>
                    <a:p>
                      <a:pPr algn="ctr"/>
                      <a:r>
                        <a:rPr lang="en-US" sz="2600" dirty="0"/>
                        <a:t>1</a:t>
                      </a:r>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2820910845"/>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7666"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378240139"/>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7667"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
        <p:nvSpPr>
          <p:cNvPr id="23" name="TextBox 22"/>
          <p:cNvSpPr txBox="1"/>
          <p:nvPr/>
        </p:nvSpPr>
        <p:spPr>
          <a:xfrm>
            <a:off x="2356012" y="5215446"/>
            <a:ext cx="2436122" cy="523220"/>
          </a:xfrm>
          <a:prstGeom prst="rect">
            <a:avLst/>
          </a:prstGeom>
          <a:noFill/>
        </p:spPr>
        <p:txBody>
          <a:bodyPr wrap="square" rtlCol="0">
            <a:spAutoFit/>
          </a:bodyPr>
          <a:lstStyle/>
          <a:p>
            <a:pPr algn="ctr"/>
            <a:r>
              <a:rPr lang="en-US" sz="2800" dirty="0"/>
              <a:t>1+1-1.5 = 0.5</a:t>
            </a:r>
          </a:p>
        </p:txBody>
      </p:sp>
    </p:spTree>
    <p:extLst>
      <p:ext uri="{BB962C8B-B14F-4D97-AF65-F5344CB8AC3E}">
        <p14:creationId xmlns:p14="http://schemas.microsoft.com/office/powerpoint/2010/main" val="3292944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 Radial Basis Function (RBF) Kernels</a:t>
            </a:r>
          </a:p>
        </p:txBody>
      </p:sp>
      <p:graphicFrame>
        <p:nvGraphicFramePr>
          <p:cNvPr id="4" name="Object 3"/>
          <p:cNvGraphicFramePr>
            <a:graphicFrameLocks noChangeAspect="1"/>
          </p:cNvGraphicFramePr>
          <p:nvPr>
            <p:extLst/>
          </p:nvPr>
        </p:nvGraphicFramePr>
        <p:xfrm>
          <a:off x="1671638" y="2026181"/>
          <a:ext cx="3532187" cy="1035050"/>
        </p:xfrm>
        <a:graphic>
          <a:graphicData uri="http://schemas.openxmlformats.org/presentationml/2006/ole">
            <mc:AlternateContent xmlns:mc="http://schemas.openxmlformats.org/markup-compatibility/2006">
              <mc:Choice xmlns:v="urn:schemas-microsoft-com:vml" Requires="v">
                <p:oleObj spid="_x0000_s470018" name="Equation" r:id="rId4" imgW="1473200" imgH="431800" progId="Equation.DSMT4">
                  <p:embed/>
                </p:oleObj>
              </mc:Choice>
              <mc:Fallback>
                <p:oleObj name="Equation" r:id="rId4" imgW="1473200" imgH="431800" progId="Equation.DSMT4">
                  <p:embed/>
                  <p:pic>
                    <p:nvPicPr>
                      <p:cNvPr id="4" name="Object 3"/>
                      <p:cNvPicPr>
                        <a:picLocks noChangeAspect="1" noChangeArrowheads="1"/>
                      </p:cNvPicPr>
                      <p:nvPr/>
                    </p:nvPicPr>
                    <p:blipFill>
                      <a:blip r:embed="rId5"/>
                      <a:srcRect/>
                      <a:stretch>
                        <a:fillRect/>
                      </a:stretch>
                    </p:blipFill>
                    <p:spPr bwMode="auto">
                      <a:xfrm>
                        <a:off x="1671638" y="2026181"/>
                        <a:ext cx="3532187" cy="1035050"/>
                      </a:xfrm>
                      <a:prstGeom prst="rect">
                        <a:avLst/>
                      </a:prstGeom>
                      <a:noFill/>
                      <a:extLst/>
                    </p:spPr>
                  </p:pic>
                </p:oleObj>
              </mc:Fallback>
            </mc:AlternateContent>
          </a:graphicData>
        </a:graphic>
      </p:graphicFrame>
      <p:pic>
        <p:nvPicPr>
          <p:cNvPr id="5" name="Picture 4" descr="Screen Shot 2015-07-13 at 12.36.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pic>
        <p:nvPicPr>
          <p:cNvPr id="6" name="Picture 5"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7215717" y="2301868"/>
            <a:ext cx="2995083" cy="2293415"/>
          </a:xfrm>
          <a:prstGeom prst="rect">
            <a:avLst/>
          </a:prstGeom>
        </p:spPr>
      </p:pic>
      <p:pic>
        <p:nvPicPr>
          <p:cNvPr id="7" name="Picture 6"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7537450" y="2945335"/>
            <a:ext cx="2995083" cy="2293415"/>
          </a:xfrm>
          <a:prstGeom prst="rect">
            <a:avLst/>
          </a:prstGeom>
        </p:spPr>
      </p:pic>
      <p:pic>
        <p:nvPicPr>
          <p:cNvPr id="8" name="Picture 7"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8113183" y="1895468"/>
            <a:ext cx="2995083" cy="2293415"/>
          </a:xfrm>
          <a:prstGeom prst="rect">
            <a:avLst/>
          </a:prstGeom>
        </p:spPr>
      </p:pic>
      <p:pic>
        <p:nvPicPr>
          <p:cNvPr id="9" name="Picture 8" descr="Screen Shot 2015-07-13 at 12.36.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355825" y="3538001"/>
            <a:ext cx="2995083" cy="2293415"/>
          </a:xfrm>
          <a:prstGeom prst="rect">
            <a:avLst/>
          </a:prstGeom>
        </p:spPr>
      </p:pic>
      <p:pic>
        <p:nvPicPr>
          <p:cNvPr id="10" name="Picture 9"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2796092" y="3673468"/>
            <a:ext cx="2995083" cy="2293415"/>
          </a:xfrm>
          <a:prstGeom prst="rect">
            <a:avLst/>
          </a:prstGeom>
        </p:spPr>
      </p:pic>
      <p:pic>
        <p:nvPicPr>
          <p:cNvPr id="11" name="Picture 10"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1864783" y="4316935"/>
            <a:ext cx="2995083" cy="2293415"/>
          </a:xfrm>
          <a:prstGeom prst="rect">
            <a:avLst/>
          </a:prstGeom>
        </p:spPr>
      </p:pic>
      <p:pic>
        <p:nvPicPr>
          <p:cNvPr id="12" name="Picture 11"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3693558" y="3267068"/>
            <a:ext cx="2995083" cy="2293415"/>
          </a:xfrm>
          <a:prstGeom prst="rect">
            <a:avLst/>
          </a:prstGeom>
        </p:spPr>
      </p:pic>
    </p:spTree>
    <p:extLst>
      <p:ext uri="{BB962C8B-B14F-4D97-AF65-F5344CB8AC3E}">
        <p14:creationId xmlns:p14="http://schemas.microsoft.com/office/powerpoint/2010/main" val="4263785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 Radial Basis Function (RBF) Kernels</a:t>
            </a:r>
          </a:p>
        </p:txBody>
      </p:sp>
      <p:graphicFrame>
        <p:nvGraphicFramePr>
          <p:cNvPr id="4" name="Object 3"/>
          <p:cNvGraphicFramePr>
            <a:graphicFrameLocks noChangeAspect="1"/>
          </p:cNvGraphicFramePr>
          <p:nvPr>
            <p:extLst/>
          </p:nvPr>
        </p:nvGraphicFramePr>
        <p:xfrm>
          <a:off x="1671638" y="2026181"/>
          <a:ext cx="3532187" cy="1035050"/>
        </p:xfrm>
        <a:graphic>
          <a:graphicData uri="http://schemas.openxmlformats.org/presentationml/2006/ole">
            <mc:AlternateContent xmlns:mc="http://schemas.openxmlformats.org/markup-compatibility/2006">
              <mc:Choice xmlns:v="urn:schemas-microsoft-com:vml" Requires="v">
                <p:oleObj spid="_x0000_s471042" name="Equation" r:id="rId4" imgW="1473200" imgH="431800" progId="Equation.DSMT4">
                  <p:embed/>
                </p:oleObj>
              </mc:Choice>
              <mc:Fallback>
                <p:oleObj name="Equation" r:id="rId4" imgW="1473200" imgH="431800" progId="Equation.DSMT4">
                  <p:embed/>
                  <p:pic>
                    <p:nvPicPr>
                      <p:cNvPr id="4" name="Object 3"/>
                      <p:cNvPicPr>
                        <a:picLocks noChangeAspect="1" noChangeArrowheads="1"/>
                      </p:cNvPicPr>
                      <p:nvPr/>
                    </p:nvPicPr>
                    <p:blipFill>
                      <a:blip r:embed="rId5"/>
                      <a:srcRect/>
                      <a:stretch>
                        <a:fillRect/>
                      </a:stretch>
                    </p:blipFill>
                    <p:spPr bwMode="auto">
                      <a:xfrm>
                        <a:off x="1671638" y="2026181"/>
                        <a:ext cx="3532187" cy="1035050"/>
                      </a:xfrm>
                      <a:prstGeom prst="rect">
                        <a:avLst/>
                      </a:prstGeom>
                      <a:noFill/>
                      <a:extLst/>
                    </p:spPr>
                  </p:pic>
                </p:oleObj>
              </mc:Fallback>
            </mc:AlternateContent>
          </a:graphicData>
        </a:graphic>
      </p:graphicFrame>
      <p:pic>
        <p:nvPicPr>
          <p:cNvPr id="5" name="Picture 4" descr="Screen Shot 2015-07-13 at 12.36.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pic>
        <p:nvPicPr>
          <p:cNvPr id="6" name="Picture 5"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7215717" y="2301868"/>
            <a:ext cx="2995083" cy="2293415"/>
          </a:xfrm>
          <a:prstGeom prst="rect">
            <a:avLst/>
          </a:prstGeom>
        </p:spPr>
      </p:pic>
      <p:pic>
        <p:nvPicPr>
          <p:cNvPr id="7" name="Picture 6"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7537450" y="2945335"/>
            <a:ext cx="2995083" cy="2293415"/>
          </a:xfrm>
          <a:prstGeom prst="rect">
            <a:avLst/>
          </a:prstGeom>
        </p:spPr>
      </p:pic>
      <p:pic>
        <p:nvPicPr>
          <p:cNvPr id="8" name="Picture 7"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a:off x="8113183" y="1895468"/>
            <a:ext cx="2995083" cy="2293415"/>
          </a:xfrm>
          <a:prstGeom prst="rect">
            <a:avLst/>
          </a:prstGeom>
        </p:spPr>
      </p:pic>
      <p:pic>
        <p:nvPicPr>
          <p:cNvPr id="9" name="Picture 8" descr="Screen Shot 2015-07-13 at 12.36.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355825" y="3538001"/>
            <a:ext cx="2995083" cy="2293415"/>
          </a:xfrm>
          <a:prstGeom prst="rect">
            <a:avLst/>
          </a:prstGeom>
        </p:spPr>
      </p:pic>
      <p:pic>
        <p:nvPicPr>
          <p:cNvPr id="10" name="Picture 9"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2796092" y="3673468"/>
            <a:ext cx="2995083" cy="2293415"/>
          </a:xfrm>
          <a:prstGeom prst="rect">
            <a:avLst/>
          </a:prstGeom>
        </p:spPr>
      </p:pic>
      <p:pic>
        <p:nvPicPr>
          <p:cNvPr id="11" name="Picture 10"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1864783" y="4316935"/>
            <a:ext cx="2995083" cy="2293415"/>
          </a:xfrm>
          <a:prstGeom prst="rect">
            <a:avLst/>
          </a:prstGeom>
        </p:spPr>
      </p:pic>
      <p:pic>
        <p:nvPicPr>
          <p:cNvPr id="12" name="Picture 11" descr="Screen Shot 2015-07-13 at 12.36.00 PM.png"/>
          <p:cNvPicPr>
            <a:picLocks noChangeAspect="1"/>
          </p:cNvPicPr>
          <p:nvPr/>
        </p:nvPicPr>
        <p:blipFill>
          <a:blip r:embed="rId6">
            <a:alphaModFix amt="22000"/>
            <a:extLst>
              <a:ext uri="{28A0092B-C50C-407E-A947-70E740481C1C}">
                <a14:useLocalDpi xmlns:a14="http://schemas.microsoft.com/office/drawing/2010/main" val="0"/>
              </a:ext>
            </a:extLst>
          </a:blip>
          <a:stretch>
            <a:fillRect/>
          </a:stretch>
        </p:blipFill>
        <p:spPr>
          <a:xfrm rot="10800000">
            <a:off x="3693558" y="3267068"/>
            <a:ext cx="2995083" cy="2293415"/>
          </a:xfrm>
          <a:prstGeom prst="rect">
            <a:avLst/>
          </a:prstGeom>
        </p:spPr>
      </p:pic>
      <p:sp>
        <p:nvSpPr>
          <p:cNvPr id="13" name="Freeform 12"/>
          <p:cNvSpPr/>
          <p:nvPr/>
        </p:nvSpPr>
        <p:spPr>
          <a:xfrm>
            <a:off x="4538133" y="1337733"/>
            <a:ext cx="5977467" cy="4775200"/>
          </a:xfrm>
          <a:custGeom>
            <a:avLst/>
            <a:gdLst>
              <a:gd name="connsiteX0" fmla="*/ 0 w 5977467"/>
              <a:gd name="connsiteY0" fmla="*/ 0 h 4775200"/>
              <a:gd name="connsiteX1" fmla="*/ 1557867 w 5977467"/>
              <a:gd name="connsiteY1" fmla="*/ 711200 h 4775200"/>
              <a:gd name="connsiteX2" fmla="*/ 1828800 w 5977467"/>
              <a:gd name="connsiteY2" fmla="*/ 2048934 h 4775200"/>
              <a:gd name="connsiteX3" fmla="*/ 2455334 w 5977467"/>
              <a:gd name="connsiteY3" fmla="*/ 3064934 h 4775200"/>
              <a:gd name="connsiteX4" fmla="*/ 1608667 w 5977467"/>
              <a:gd name="connsiteY4" fmla="*/ 4199467 h 4775200"/>
              <a:gd name="connsiteX5" fmla="*/ 5977467 w 5977467"/>
              <a:gd name="connsiteY5" fmla="*/ 477520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7467" h="4775200">
                <a:moveTo>
                  <a:pt x="0" y="0"/>
                </a:moveTo>
                <a:cubicBezTo>
                  <a:pt x="626533" y="184855"/>
                  <a:pt x="1253067" y="369711"/>
                  <a:pt x="1557867" y="711200"/>
                </a:cubicBezTo>
                <a:cubicBezTo>
                  <a:pt x="1862667" y="1052689"/>
                  <a:pt x="1679222" y="1656645"/>
                  <a:pt x="1828800" y="2048934"/>
                </a:cubicBezTo>
                <a:cubicBezTo>
                  <a:pt x="1978378" y="2441223"/>
                  <a:pt x="2492023" y="2706512"/>
                  <a:pt x="2455334" y="3064934"/>
                </a:cubicBezTo>
                <a:cubicBezTo>
                  <a:pt x="2418645" y="3423356"/>
                  <a:pt x="1021645" y="3914423"/>
                  <a:pt x="1608667" y="4199467"/>
                </a:cubicBezTo>
                <a:cubicBezTo>
                  <a:pt x="2195689" y="4484511"/>
                  <a:pt x="5977467" y="4775200"/>
                  <a:pt x="5977467" y="47752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nvPr>
        </p:nvGraphicFramePr>
        <p:xfrm>
          <a:off x="3681413" y="895350"/>
          <a:ext cx="1339850" cy="485775"/>
        </p:xfrm>
        <a:graphic>
          <a:graphicData uri="http://schemas.openxmlformats.org/presentationml/2006/ole">
            <mc:AlternateContent xmlns:mc="http://schemas.openxmlformats.org/markup-compatibility/2006">
              <mc:Choice xmlns:v="urn:schemas-microsoft-com:vml" Requires="v">
                <p:oleObj spid="_x0000_s471043" name="Equation" r:id="rId7" imgW="558800" imgH="203200" progId="Equation.DSMT4">
                  <p:embed/>
                </p:oleObj>
              </mc:Choice>
              <mc:Fallback>
                <p:oleObj name="Equation" r:id="rId7" imgW="558800" imgH="203200" progId="Equation.DSMT4">
                  <p:embed/>
                  <p:pic>
                    <p:nvPicPr>
                      <p:cNvPr id="14" name="Object 13"/>
                      <p:cNvPicPr>
                        <a:picLocks noChangeAspect="1" noChangeArrowheads="1"/>
                      </p:cNvPicPr>
                      <p:nvPr/>
                    </p:nvPicPr>
                    <p:blipFill>
                      <a:blip r:embed="rId8"/>
                      <a:srcRect/>
                      <a:stretch>
                        <a:fillRect/>
                      </a:stretch>
                    </p:blipFill>
                    <p:spPr bwMode="auto">
                      <a:xfrm>
                        <a:off x="3681413" y="895350"/>
                        <a:ext cx="1339850" cy="485775"/>
                      </a:xfrm>
                      <a:prstGeom prst="rect">
                        <a:avLst/>
                      </a:prstGeom>
                      <a:noFill/>
                      <a:extLst/>
                    </p:spPr>
                  </p:pic>
                </p:oleObj>
              </mc:Fallback>
            </mc:AlternateContent>
          </a:graphicData>
        </a:graphic>
      </p:graphicFrame>
    </p:spTree>
    <p:extLst>
      <p:ext uri="{BB962C8B-B14F-4D97-AF65-F5344CB8AC3E}">
        <p14:creationId xmlns:p14="http://schemas.microsoft.com/office/powerpoint/2010/main" val="10444532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extBox 3"/>
          <p:cNvSpPr txBox="1"/>
          <p:nvPr/>
        </p:nvSpPr>
        <p:spPr>
          <a:xfrm>
            <a:off x="2755477" y="4790324"/>
            <a:ext cx="389049" cy="584776"/>
          </a:xfrm>
          <a:prstGeom prst="rect">
            <a:avLst/>
          </a:prstGeom>
          <a:noFill/>
        </p:spPr>
        <p:txBody>
          <a:bodyPr wrap="none" rtlCol="0">
            <a:spAutoFit/>
          </a:bodyPr>
          <a:lstStyle/>
          <a:p>
            <a:r>
              <a:rPr lang="en-US" sz="3200" dirty="0"/>
              <a:t>+</a:t>
            </a:r>
          </a:p>
        </p:txBody>
      </p:sp>
      <p:sp>
        <p:nvSpPr>
          <p:cNvPr id="5" name="TextBox 4"/>
          <p:cNvSpPr txBox="1"/>
          <p:nvPr/>
        </p:nvSpPr>
        <p:spPr>
          <a:xfrm>
            <a:off x="3529319" y="3950499"/>
            <a:ext cx="389049" cy="584776"/>
          </a:xfrm>
          <a:prstGeom prst="rect">
            <a:avLst/>
          </a:prstGeom>
          <a:noFill/>
        </p:spPr>
        <p:txBody>
          <a:bodyPr wrap="none" rtlCol="0">
            <a:spAutoFit/>
          </a:bodyPr>
          <a:lstStyle/>
          <a:p>
            <a:r>
              <a:rPr lang="en-US" sz="3200" dirty="0"/>
              <a:t>+</a:t>
            </a:r>
          </a:p>
        </p:txBody>
      </p:sp>
      <p:sp>
        <p:nvSpPr>
          <p:cNvPr id="6" name="TextBox 5"/>
          <p:cNvSpPr txBox="1"/>
          <p:nvPr/>
        </p:nvSpPr>
        <p:spPr>
          <a:xfrm>
            <a:off x="2528770" y="3158969"/>
            <a:ext cx="389049" cy="584776"/>
          </a:xfrm>
          <a:prstGeom prst="rect">
            <a:avLst/>
          </a:prstGeom>
          <a:noFill/>
        </p:spPr>
        <p:txBody>
          <a:bodyPr wrap="none" rtlCol="0">
            <a:spAutoFit/>
          </a:bodyPr>
          <a:lstStyle/>
          <a:p>
            <a:r>
              <a:rPr lang="en-US" sz="3200" dirty="0"/>
              <a:t>+</a:t>
            </a:r>
          </a:p>
        </p:txBody>
      </p:sp>
      <p:sp>
        <p:nvSpPr>
          <p:cNvPr id="7" name="TextBox 6"/>
          <p:cNvSpPr txBox="1"/>
          <p:nvPr/>
        </p:nvSpPr>
        <p:spPr>
          <a:xfrm>
            <a:off x="4238994" y="2737724"/>
            <a:ext cx="389049" cy="584776"/>
          </a:xfrm>
          <a:prstGeom prst="rect">
            <a:avLst/>
          </a:prstGeom>
          <a:noFill/>
        </p:spPr>
        <p:txBody>
          <a:bodyPr wrap="none" rtlCol="0">
            <a:spAutoFit/>
          </a:bodyPr>
          <a:lstStyle/>
          <a:p>
            <a:r>
              <a:rPr lang="en-US" sz="3200" dirty="0"/>
              <a:t>+</a:t>
            </a:r>
          </a:p>
        </p:txBody>
      </p:sp>
      <p:sp>
        <p:nvSpPr>
          <p:cNvPr id="8" name="TextBox 7"/>
          <p:cNvSpPr txBox="1"/>
          <p:nvPr/>
        </p:nvSpPr>
        <p:spPr>
          <a:xfrm>
            <a:off x="4641828" y="4019067"/>
            <a:ext cx="389049" cy="584776"/>
          </a:xfrm>
          <a:prstGeom prst="rect">
            <a:avLst/>
          </a:prstGeom>
          <a:noFill/>
        </p:spPr>
        <p:txBody>
          <a:bodyPr wrap="none" rtlCol="0">
            <a:spAutoFit/>
          </a:bodyPr>
          <a:lstStyle/>
          <a:p>
            <a:r>
              <a:rPr lang="en-US" sz="3200" dirty="0"/>
              <a:t>+</a:t>
            </a:r>
          </a:p>
        </p:txBody>
      </p:sp>
      <p:sp>
        <p:nvSpPr>
          <p:cNvPr id="9" name="TextBox 8"/>
          <p:cNvSpPr txBox="1"/>
          <p:nvPr/>
        </p:nvSpPr>
        <p:spPr>
          <a:xfrm>
            <a:off x="1781550" y="4450881"/>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7353575" y="461107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5426549" y="3769789"/>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6078491" y="4454964"/>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6874920" y="3201327"/>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4812468" y="4973459"/>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24061" y="2111191"/>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8032061" y="2449858"/>
            <a:ext cx="389049" cy="584776"/>
          </a:xfrm>
          <a:prstGeom prst="rect">
            <a:avLst/>
          </a:prstGeom>
          <a:noFill/>
        </p:spPr>
        <p:txBody>
          <a:bodyPr wrap="none" rtlCol="0">
            <a:spAutoFit/>
          </a:bodyPr>
          <a:lstStyle/>
          <a:p>
            <a:r>
              <a:rPr lang="en-US" sz="3200" dirty="0"/>
              <a:t>+</a:t>
            </a:r>
          </a:p>
        </p:txBody>
      </p:sp>
      <p:sp>
        <p:nvSpPr>
          <p:cNvPr id="17" name="Freeform 16"/>
          <p:cNvSpPr/>
          <p:nvPr/>
        </p:nvSpPr>
        <p:spPr>
          <a:xfrm>
            <a:off x="3335867" y="2869808"/>
            <a:ext cx="8009466" cy="3243125"/>
          </a:xfrm>
          <a:custGeom>
            <a:avLst/>
            <a:gdLst>
              <a:gd name="connsiteX0" fmla="*/ 0 w 8009466"/>
              <a:gd name="connsiteY0" fmla="*/ 3243125 h 3243125"/>
              <a:gd name="connsiteX1" fmla="*/ 965200 w 8009466"/>
              <a:gd name="connsiteY1" fmla="*/ 2142459 h 3243125"/>
              <a:gd name="connsiteX2" fmla="*/ 2269066 w 8009466"/>
              <a:gd name="connsiteY2" fmla="*/ 1719125 h 3243125"/>
              <a:gd name="connsiteX3" fmla="*/ 1625600 w 8009466"/>
              <a:gd name="connsiteY3" fmla="*/ 1058725 h 3243125"/>
              <a:gd name="connsiteX4" fmla="*/ 2099733 w 8009466"/>
              <a:gd name="connsiteY4" fmla="*/ 178192 h 3243125"/>
              <a:gd name="connsiteX5" fmla="*/ 3860800 w 8009466"/>
              <a:gd name="connsiteY5" fmla="*/ 42725 h 3243125"/>
              <a:gd name="connsiteX6" fmla="*/ 5046133 w 8009466"/>
              <a:gd name="connsiteY6" fmla="*/ 720059 h 3243125"/>
              <a:gd name="connsiteX7" fmla="*/ 5825066 w 8009466"/>
              <a:gd name="connsiteY7" fmla="*/ 1041792 h 3243125"/>
              <a:gd name="connsiteX8" fmla="*/ 7095066 w 8009466"/>
              <a:gd name="connsiteY8" fmla="*/ 1211125 h 3243125"/>
              <a:gd name="connsiteX9" fmla="*/ 8009466 w 8009466"/>
              <a:gd name="connsiteY9" fmla="*/ 686192 h 32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09466" h="3243125">
                <a:moveTo>
                  <a:pt x="0" y="3243125"/>
                </a:moveTo>
                <a:cubicBezTo>
                  <a:pt x="293511" y="2819792"/>
                  <a:pt x="587022" y="2396459"/>
                  <a:pt x="965200" y="2142459"/>
                </a:cubicBezTo>
                <a:cubicBezTo>
                  <a:pt x="1343378" y="1888459"/>
                  <a:pt x="2158999" y="1899747"/>
                  <a:pt x="2269066" y="1719125"/>
                </a:cubicBezTo>
                <a:cubicBezTo>
                  <a:pt x="2379133" y="1538503"/>
                  <a:pt x="1653822" y="1315547"/>
                  <a:pt x="1625600" y="1058725"/>
                </a:cubicBezTo>
                <a:cubicBezTo>
                  <a:pt x="1597378" y="801903"/>
                  <a:pt x="1727200" y="347525"/>
                  <a:pt x="2099733" y="178192"/>
                </a:cubicBezTo>
                <a:cubicBezTo>
                  <a:pt x="2472266" y="8859"/>
                  <a:pt x="3369733" y="-47586"/>
                  <a:pt x="3860800" y="42725"/>
                </a:cubicBezTo>
                <a:cubicBezTo>
                  <a:pt x="4351867" y="133036"/>
                  <a:pt x="4718755" y="553548"/>
                  <a:pt x="5046133" y="720059"/>
                </a:cubicBezTo>
                <a:cubicBezTo>
                  <a:pt x="5373511" y="886570"/>
                  <a:pt x="5483577" y="959948"/>
                  <a:pt x="5825066" y="1041792"/>
                </a:cubicBezTo>
                <a:cubicBezTo>
                  <a:pt x="6166555" y="1123636"/>
                  <a:pt x="6730999" y="1270392"/>
                  <a:pt x="7095066" y="1211125"/>
                </a:cubicBezTo>
                <a:cubicBezTo>
                  <a:pt x="7459133" y="1151858"/>
                  <a:pt x="8009466" y="686192"/>
                  <a:pt x="8009466" y="68619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38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sp>
        <p:nvSpPr>
          <p:cNvPr id="4" name="TextBox 3"/>
          <p:cNvSpPr txBox="1"/>
          <p:nvPr/>
        </p:nvSpPr>
        <p:spPr>
          <a:xfrm>
            <a:off x="2755477" y="4790324"/>
            <a:ext cx="389049" cy="584776"/>
          </a:xfrm>
          <a:prstGeom prst="rect">
            <a:avLst/>
          </a:prstGeom>
          <a:noFill/>
        </p:spPr>
        <p:txBody>
          <a:bodyPr wrap="none" rtlCol="0">
            <a:spAutoFit/>
          </a:bodyPr>
          <a:lstStyle/>
          <a:p>
            <a:r>
              <a:rPr lang="en-US" sz="3200" dirty="0"/>
              <a:t>+</a:t>
            </a:r>
          </a:p>
        </p:txBody>
      </p:sp>
      <p:sp>
        <p:nvSpPr>
          <p:cNvPr id="5" name="TextBox 4"/>
          <p:cNvSpPr txBox="1"/>
          <p:nvPr/>
        </p:nvSpPr>
        <p:spPr>
          <a:xfrm>
            <a:off x="3986520" y="5305166"/>
            <a:ext cx="389049" cy="584776"/>
          </a:xfrm>
          <a:prstGeom prst="rect">
            <a:avLst/>
          </a:prstGeom>
          <a:noFill/>
        </p:spPr>
        <p:txBody>
          <a:bodyPr wrap="none" rtlCol="0">
            <a:spAutoFit/>
          </a:bodyPr>
          <a:lstStyle/>
          <a:p>
            <a:r>
              <a:rPr lang="en-US" sz="3200" dirty="0"/>
              <a:t>+</a:t>
            </a:r>
          </a:p>
        </p:txBody>
      </p:sp>
      <p:sp>
        <p:nvSpPr>
          <p:cNvPr id="6" name="TextBox 5"/>
          <p:cNvSpPr txBox="1"/>
          <p:nvPr/>
        </p:nvSpPr>
        <p:spPr>
          <a:xfrm>
            <a:off x="2528770" y="3158969"/>
            <a:ext cx="389049" cy="584776"/>
          </a:xfrm>
          <a:prstGeom prst="rect">
            <a:avLst/>
          </a:prstGeom>
          <a:noFill/>
        </p:spPr>
        <p:txBody>
          <a:bodyPr wrap="none" rtlCol="0">
            <a:spAutoFit/>
          </a:bodyPr>
          <a:lstStyle/>
          <a:p>
            <a:r>
              <a:rPr lang="en-US" sz="3200" dirty="0"/>
              <a:t>+</a:t>
            </a:r>
          </a:p>
        </p:txBody>
      </p:sp>
      <p:sp>
        <p:nvSpPr>
          <p:cNvPr id="7" name="TextBox 6"/>
          <p:cNvSpPr txBox="1"/>
          <p:nvPr/>
        </p:nvSpPr>
        <p:spPr>
          <a:xfrm>
            <a:off x="3900328" y="3702924"/>
            <a:ext cx="389049" cy="584776"/>
          </a:xfrm>
          <a:prstGeom prst="rect">
            <a:avLst/>
          </a:prstGeom>
          <a:noFill/>
        </p:spPr>
        <p:txBody>
          <a:bodyPr wrap="none" rtlCol="0">
            <a:spAutoFit/>
          </a:bodyPr>
          <a:lstStyle/>
          <a:p>
            <a:r>
              <a:rPr lang="en-US" sz="3200" dirty="0"/>
              <a:t>+</a:t>
            </a:r>
          </a:p>
        </p:txBody>
      </p:sp>
      <p:sp>
        <p:nvSpPr>
          <p:cNvPr id="8" name="TextBox 7"/>
          <p:cNvSpPr txBox="1"/>
          <p:nvPr/>
        </p:nvSpPr>
        <p:spPr>
          <a:xfrm flipH="1">
            <a:off x="5030877" y="4385733"/>
            <a:ext cx="49123" cy="584776"/>
          </a:xfrm>
          <a:prstGeom prst="rect">
            <a:avLst/>
          </a:prstGeom>
          <a:noFill/>
        </p:spPr>
        <p:txBody>
          <a:bodyPr wrap="square" rtlCol="0">
            <a:spAutoFit/>
          </a:bodyPr>
          <a:lstStyle/>
          <a:p>
            <a:r>
              <a:rPr lang="en-US" sz="3200" dirty="0"/>
              <a:t>+</a:t>
            </a:r>
          </a:p>
        </p:txBody>
      </p:sp>
      <p:sp>
        <p:nvSpPr>
          <p:cNvPr id="9" name="TextBox 8"/>
          <p:cNvSpPr txBox="1"/>
          <p:nvPr/>
        </p:nvSpPr>
        <p:spPr>
          <a:xfrm>
            <a:off x="1781550" y="4450881"/>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7353575" y="461107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5426549" y="3769789"/>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5655158" y="4539630"/>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6874920" y="3201327"/>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4423002" y="495652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24061" y="2111191"/>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8032061" y="2449858"/>
            <a:ext cx="389049" cy="584776"/>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4133377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sp>
        <p:nvSpPr>
          <p:cNvPr id="4" name="TextBox 3"/>
          <p:cNvSpPr txBox="1"/>
          <p:nvPr/>
        </p:nvSpPr>
        <p:spPr>
          <a:xfrm>
            <a:off x="2755477" y="4790324"/>
            <a:ext cx="389049" cy="584776"/>
          </a:xfrm>
          <a:prstGeom prst="rect">
            <a:avLst/>
          </a:prstGeom>
          <a:noFill/>
        </p:spPr>
        <p:txBody>
          <a:bodyPr wrap="none" rtlCol="0">
            <a:spAutoFit/>
          </a:bodyPr>
          <a:lstStyle/>
          <a:p>
            <a:r>
              <a:rPr lang="en-US" sz="3200" dirty="0"/>
              <a:t>+</a:t>
            </a:r>
          </a:p>
        </p:txBody>
      </p:sp>
      <p:sp>
        <p:nvSpPr>
          <p:cNvPr id="5" name="TextBox 4"/>
          <p:cNvSpPr txBox="1"/>
          <p:nvPr/>
        </p:nvSpPr>
        <p:spPr>
          <a:xfrm>
            <a:off x="3986520" y="5305166"/>
            <a:ext cx="389049" cy="584776"/>
          </a:xfrm>
          <a:prstGeom prst="rect">
            <a:avLst/>
          </a:prstGeom>
          <a:noFill/>
        </p:spPr>
        <p:txBody>
          <a:bodyPr wrap="none" rtlCol="0">
            <a:spAutoFit/>
          </a:bodyPr>
          <a:lstStyle/>
          <a:p>
            <a:r>
              <a:rPr lang="en-US" sz="3200" dirty="0"/>
              <a:t>+</a:t>
            </a:r>
          </a:p>
        </p:txBody>
      </p:sp>
      <p:sp>
        <p:nvSpPr>
          <p:cNvPr id="6" name="TextBox 5"/>
          <p:cNvSpPr txBox="1"/>
          <p:nvPr/>
        </p:nvSpPr>
        <p:spPr>
          <a:xfrm>
            <a:off x="2528770" y="3158969"/>
            <a:ext cx="389049" cy="584776"/>
          </a:xfrm>
          <a:prstGeom prst="rect">
            <a:avLst/>
          </a:prstGeom>
          <a:noFill/>
        </p:spPr>
        <p:txBody>
          <a:bodyPr wrap="none" rtlCol="0">
            <a:spAutoFit/>
          </a:bodyPr>
          <a:lstStyle/>
          <a:p>
            <a:r>
              <a:rPr lang="en-US" sz="3200" dirty="0"/>
              <a:t>+</a:t>
            </a:r>
          </a:p>
        </p:txBody>
      </p:sp>
      <p:sp>
        <p:nvSpPr>
          <p:cNvPr id="7" name="TextBox 6"/>
          <p:cNvSpPr txBox="1"/>
          <p:nvPr/>
        </p:nvSpPr>
        <p:spPr>
          <a:xfrm>
            <a:off x="3900328" y="3702924"/>
            <a:ext cx="389049" cy="584776"/>
          </a:xfrm>
          <a:prstGeom prst="rect">
            <a:avLst/>
          </a:prstGeom>
          <a:noFill/>
        </p:spPr>
        <p:txBody>
          <a:bodyPr wrap="none" rtlCol="0">
            <a:spAutoFit/>
          </a:bodyPr>
          <a:lstStyle/>
          <a:p>
            <a:r>
              <a:rPr lang="en-US" sz="3200" dirty="0"/>
              <a:t>+</a:t>
            </a:r>
          </a:p>
        </p:txBody>
      </p:sp>
      <p:sp>
        <p:nvSpPr>
          <p:cNvPr id="8" name="TextBox 7"/>
          <p:cNvSpPr txBox="1"/>
          <p:nvPr/>
        </p:nvSpPr>
        <p:spPr>
          <a:xfrm flipH="1">
            <a:off x="5030877" y="4385733"/>
            <a:ext cx="49123" cy="584776"/>
          </a:xfrm>
          <a:prstGeom prst="rect">
            <a:avLst/>
          </a:prstGeom>
          <a:noFill/>
        </p:spPr>
        <p:txBody>
          <a:bodyPr wrap="square" rtlCol="0">
            <a:spAutoFit/>
          </a:bodyPr>
          <a:lstStyle/>
          <a:p>
            <a:r>
              <a:rPr lang="en-US" sz="3200" dirty="0"/>
              <a:t>+</a:t>
            </a:r>
          </a:p>
        </p:txBody>
      </p:sp>
      <p:sp>
        <p:nvSpPr>
          <p:cNvPr id="9" name="TextBox 8"/>
          <p:cNvSpPr txBox="1"/>
          <p:nvPr/>
        </p:nvSpPr>
        <p:spPr>
          <a:xfrm>
            <a:off x="1781550" y="4450881"/>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7353575" y="461107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5426549" y="3769789"/>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5655158" y="4539630"/>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6874920" y="3201327"/>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4423002" y="495652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24061" y="2111191"/>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8032061" y="2449858"/>
            <a:ext cx="389049" cy="584776"/>
          </a:xfrm>
          <a:prstGeom prst="rect">
            <a:avLst/>
          </a:prstGeom>
          <a:noFill/>
        </p:spPr>
        <p:txBody>
          <a:bodyPr wrap="none" rtlCol="0">
            <a:spAutoFit/>
          </a:bodyPr>
          <a:lstStyle/>
          <a:p>
            <a:r>
              <a:rPr lang="en-US" sz="3200" dirty="0"/>
              <a:t>+</a:t>
            </a:r>
          </a:p>
        </p:txBody>
      </p:sp>
      <p:sp>
        <p:nvSpPr>
          <p:cNvPr id="19" name="Freeform 18"/>
          <p:cNvSpPr/>
          <p:nvPr/>
        </p:nvSpPr>
        <p:spPr>
          <a:xfrm>
            <a:off x="4225456" y="2822704"/>
            <a:ext cx="4546011" cy="3290229"/>
          </a:xfrm>
          <a:custGeom>
            <a:avLst/>
            <a:gdLst>
              <a:gd name="connsiteX0" fmla="*/ 888411 w 4546011"/>
              <a:gd name="connsiteY0" fmla="*/ 3290229 h 3290229"/>
              <a:gd name="connsiteX1" fmla="*/ 109477 w 4546011"/>
              <a:gd name="connsiteY1" fmla="*/ 2477429 h 3290229"/>
              <a:gd name="connsiteX2" fmla="*/ 92544 w 4546011"/>
              <a:gd name="connsiteY2" fmla="*/ 2104896 h 3290229"/>
              <a:gd name="connsiteX3" fmla="*/ 922277 w 4546011"/>
              <a:gd name="connsiteY3" fmla="*/ 2206496 h 3290229"/>
              <a:gd name="connsiteX4" fmla="*/ 1413344 w 4546011"/>
              <a:gd name="connsiteY4" fmla="*/ 1850896 h 3290229"/>
              <a:gd name="connsiteX5" fmla="*/ 1142411 w 4546011"/>
              <a:gd name="connsiteY5" fmla="*/ 1410629 h 3290229"/>
              <a:gd name="connsiteX6" fmla="*/ 871477 w 4546011"/>
              <a:gd name="connsiteY6" fmla="*/ 682496 h 3290229"/>
              <a:gd name="connsiteX7" fmla="*/ 2192277 w 4546011"/>
              <a:gd name="connsiteY7" fmla="*/ 22096 h 3290229"/>
              <a:gd name="connsiteX8" fmla="*/ 3513077 w 4546011"/>
              <a:gd name="connsiteY8" fmla="*/ 208363 h 3290229"/>
              <a:gd name="connsiteX9" fmla="*/ 4546011 w 4546011"/>
              <a:gd name="connsiteY9" fmla="*/ 716363 h 329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6011" h="3290229">
                <a:moveTo>
                  <a:pt x="888411" y="3290229"/>
                </a:moveTo>
                <a:cubicBezTo>
                  <a:pt x="565266" y="2982606"/>
                  <a:pt x="242121" y="2674984"/>
                  <a:pt x="109477" y="2477429"/>
                </a:cubicBezTo>
                <a:cubicBezTo>
                  <a:pt x="-23168" y="2279873"/>
                  <a:pt x="-42923" y="2150052"/>
                  <a:pt x="92544" y="2104896"/>
                </a:cubicBezTo>
                <a:cubicBezTo>
                  <a:pt x="228011" y="2059740"/>
                  <a:pt x="702144" y="2248829"/>
                  <a:pt x="922277" y="2206496"/>
                </a:cubicBezTo>
                <a:cubicBezTo>
                  <a:pt x="1142410" y="2164163"/>
                  <a:pt x="1376655" y="1983540"/>
                  <a:pt x="1413344" y="1850896"/>
                </a:cubicBezTo>
                <a:cubicBezTo>
                  <a:pt x="1450033" y="1718251"/>
                  <a:pt x="1232722" y="1605362"/>
                  <a:pt x="1142411" y="1410629"/>
                </a:cubicBezTo>
                <a:cubicBezTo>
                  <a:pt x="1052100" y="1215896"/>
                  <a:pt x="696499" y="913918"/>
                  <a:pt x="871477" y="682496"/>
                </a:cubicBezTo>
                <a:cubicBezTo>
                  <a:pt x="1046455" y="451074"/>
                  <a:pt x="1752010" y="101118"/>
                  <a:pt x="2192277" y="22096"/>
                </a:cubicBezTo>
                <a:cubicBezTo>
                  <a:pt x="2632544" y="-56926"/>
                  <a:pt x="3120788" y="92652"/>
                  <a:pt x="3513077" y="208363"/>
                </a:cubicBezTo>
                <a:cubicBezTo>
                  <a:pt x="3905366" y="324074"/>
                  <a:pt x="4546011" y="716363"/>
                  <a:pt x="4546011" y="71636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39416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Kernels</a:t>
            </a:r>
          </a:p>
        </p:txBody>
      </p:sp>
      <p:sp>
        <p:nvSpPr>
          <p:cNvPr id="3" name="Content Placeholder 2"/>
          <p:cNvSpPr>
            <a:spLocks noGrp="1"/>
          </p:cNvSpPr>
          <p:nvPr>
            <p:ph sz="quarter" idx="10"/>
          </p:nvPr>
        </p:nvSpPr>
        <p:spPr/>
        <p:txBody>
          <a:bodyPr/>
          <a:lstStyle/>
          <a:p>
            <a:r>
              <a:rPr lang="en-US" dirty="0"/>
              <a:t>Linear (which is the same as “no kernel”)</a:t>
            </a:r>
          </a:p>
          <a:p>
            <a:r>
              <a:rPr lang="en-US" dirty="0"/>
              <a:t>Polynomial (like the example I showed you at the beginning), where you choose the degree (too large will over fit).</a:t>
            </a:r>
          </a:p>
          <a:p>
            <a:r>
              <a:rPr lang="en-US" dirty="0"/>
              <a:t>Gaussian (like the example I just showed you) where you choose the bandwidth (too small will over fit).</a:t>
            </a:r>
          </a:p>
        </p:txBody>
      </p:sp>
    </p:spTree>
    <p:extLst>
      <p:ext uri="{BB962C8B-B14F-4D97-AF65-F5344CB8AC3E}">
        <p14:creationId xmlns:p14="http://schemas.microsoft.com/office/powerpoint/2010/main" val="20263904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62480" y="135467"/>
            <a:ext cx="11525250" cy="6570133"/>
          </a:xfrm>
        </p:spPr>
        <p:txBody>
          <a:bodyPr/>
          <a:lstStyle/>
          <a:p>
            <a:pPr marL="0" indent="0">
              <a:buNone/>
            </a:pPr>
            <a:r>
              <a:rPr lang="en-US" sz="2400" dirty="0">
                <a:solidFill>
                  <a:srgbClr val="0000FF"/>
                </a:solidFill>
              </a:rPr>
              <a:t>Advantages of SVM</a:t>
            </a:r>
          </a:p>
          <a:p>
            <a:r>
              <a:rPr lang="en-US" sz="2400" dirty="0">
                <a:solidFill>
                  <a:srgbClr val="660066"/>
                </a:solidFill>
              </a:rPr>
              <a:t>Easily handles nonlinearities</a:t>
            </a:r>
          </a:p>
          <a:p>
            <a:r>
              <a:rPr lang="en-US" sz="2400" dirty="0">
                <a:solidFill>
                  <a:srgbClr val="660066"/>
                </a:solidFill>
              </a:rPr>
              <a:t>Based on quadratic programming, has specialized solvers</a:t>
            </a:r>
          </a:p>
          <a:p>
            <a:r>
              <a:rPr lang="en-US" sz="2400" dirty="0">
                <a:solidFill>
                  <a:srgbClr val="660066"/>
                </a:solidFill>
              </a:rPr>
              <a:t>Anyone who runs it will (theoretically) get the same answer</a:t>
            </a:r>
          </a:p>
          <a:p>
            <a:r>
              <a:rPr lang="en-US" sz="2400" dirty="0">
                <a:solidFill>
                  <a:srgbClr val="660066"/>
                </a:solidFill>
              </a:rPr>
              <a:t>Can easily handle imbalanced data by reweighting the points.</a:t>
            </a:r>
          </a:p>
          <a:p>
            <a:pPr marL="0" indent="0">
              <a:buNone/>
            </a:pPr>
            <a:r>
              <a:rPr lang="en-US" sz="2400" dirty="0">
                <a:solidFill>
                  <a:srgbClr val="0000FF"/>
                </a:solidFill>
              </a:rPr>
              <a:t>Disadvantages of SVM</a:t>
            </a:r>
          </a:p>
          <a:p>
            <a:r>
              <a:rPr lang="en-US" sz="2400" dirty="0">
                <a:solidFill>
                  <a:srgbClr val="660066"/>
                </a:solidFill>
              </a:rPr>
              <a:t>Sometimes the solvers are slow</a:t>
            </a:r>
          </a:p>
          <a:p>
            <a:r>
              <a:rPr lang="en-US" sz="2400" dirty="0">
                <a:solidFill>
                  <a:srgbClr val="660066"/>
                </a:solidFill>
              </a:rPr>
              <a:t>Doesn’t naturally scale to huge datasets</a:t>
            </a:r>
          </a:p>
          <a:p>
            <a:r>
              <a:rPr lang="en-US" sz="2400" dirty="0">
                <a:solidFill>
                  <a:srgbClr val="660066"/>
                </a:solidFill>
              </a:rPr>
              <a:t>Performance not that reliable in practice</a:t>
            </a:r>
          </a:p>
          <a:p>
            <a:r>
              <a:rPr lang="en-US" sz="2400" dirty="0">
                <a:solidFill>
                  <a:srgbClr val="660066"/>
                </a:solidFill>
              </a:rPr>
              <a:t>SVM models are totally </a:t>
            </a:r>
            <a:r>
              <a:rPr lang="en-US" sz="2400" dirty="0" err="1">
                <a:solidFill>
                  <a:srgbClr val="660066"/>
                </a:solidFill>
              </a:rPr>
              <a:t>uninterpretable</a:t>
            </a:r>
            <a:endParaRPr lang="en-US" sz="2400" dirty="0">
              <a:solidFill>
                <a:srgbClr val="660066"/>
              </a:solidFill>
            </a:endParaRPr>
          </a:p>
          <a:p>
            <a:pPr marL="0" indent="0">
              <a:buNone/>
            </a:pPr>
            <a:r>
              <a:rPr lang="en-US" sz="2400" dirty="0">
                <a:solidFill>
                  <a:srgbClr val="0000FF"/>
                </a:solidFill>
              </a:rPr>
              <a:t>Note</a:t>
            </a:r>
          </a:p>
          <a:p>
            <a:r>
              <a:rPr lang="en-US" sz="2400" dirty="0">
                <a:solidFill>
                  <a:srgbClr val="660066"/>
                </a:solidFill>
              </a:rPr>
              <a:t>Choice of kernel can be tricky.</a:t>
            </a:r>
          </a:p>
        </p:txBody>
      </p:sp>
    </p:spTree>
    <p:extLst>
      <p:ext uri="{BB962C8B-B14F-4D97-AF65-F5344CB8AC3E}">
        <p14:creationId xmlns:p14="http://schemas.microsoft.com/office/powerpoint/2010/main" val="41534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1727984666"/>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8680"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3263841133"/>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8681"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735573594"/>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8682"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4153166349"/>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8683"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3291939017"/>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r>
                        <a:rPr lang="en-US" sz="2600" dirty="0"/>
                        <a:t>1</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2"/>
                  </a:ext>
                </a:extLst>
              </a:tr>
              <a:tr h="543560">
                <a:tc>
                  <a:txBody>
                    <a:bodyPr/>
                    <a:lstStyle/>
                    <a:p>
                      <a:pPr algn="ctr"/>
                      <a:r>
                        <a:rPr lang="en-US" sz="2600" dirty="0"/>
                        <a:t>0</a:t>
                      </a:r>
                    </a:p>
                  </a:txBody>
                  <a:tcPr/>
                </a:tc>
                <a:tc>
                  <a:txBody>
                    <a:bodyPr/>
                    <a:lstStyle/>
                    <a:p>
                      <a:pPr algn="ctr"/>
                      <a:r>
                        <a:rPr lang="en-US" sz="2600" dirty="0"/>
                        <a:t>1</a:t>
                      </a:r>
                    </a:p>
                  </a:txBody>
                  <a:tcPr/>
                </a:tc>
                <a:tc>
                  <a:txBody>
                    <a:bodyPr/>
                    <a:lstStyle/>
                    <a:p>
                      <a:pPr algn="ctr"/>
                      <a:r>
                        <a:rPr lang="en-US" sz="2600" dirty="0"/>
                        <a:t>0</a:t>
                      </a:r>
                    </a:p>
                  </a:txBody>
                  <a:tcPr/>
                </a:tc>
                <a:extLst>
                  <a:ext uri="{0D108BD9-81ED-4DB2-BD59-A6C34878D82A}">
                    <a16:rowId xmlns:a16="http://schemas.microsoft.com/office/drawing/2014/main" val="10003"/>
                  </a:ext>
                </a:extLst>
              </a:tr>
              <a:tr h="543560">
                <a:tc>
                  <a:txBody>
                    <a:bodyPr/>
                    <a:lstStyle/>
                    <a:p>
                      <a:pPr algn="ctr"/>
                      <a:r>
                        <a:rPr lang="en-US" sz="2600" dirty="0"/>
                        <a:t>1</a:t>
                      </a:r>
                    </a:p>
                  </a:txBody>
                  <a:tcPr/>
                </a:tc>
                <a:tc>
                  <a:txBody>
                    <a:bodyPr/>
                    <a:lstStyle/>
                    <a:p>
                      <a:pPr algn="ctr"/>
                      <a:r>
                        <a:rPr lang="en-US" sz="2600" dirty="0"/>
                        <a:t>1</a:t>
                      </a:r>
                    </a:p>
                  </a:txBody>
                  <a:tcPr/>
                </a:tc>
                <a:tc>
                  <a:txBody>
                    <a:bodyPr/>
                    <a:lstStyle/>
                    <a:p>
                      <a:pPr algn="ctr"/>
                      <a:r>
                        <a:rPr lang="en-US" sz="2600" dirty="0"/>
                        <a:t>1</a:t>
                      </a:r>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1229875880"/>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8684"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2276233227"/>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8685"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
        <p:nvSpPr>
          <p:cNvPr id="23" name="TextBox 22"/>
          <p:cNvSpPr txBox="1"/>
          <p:nvPr/>
        </p:nvSpPr>
        <p:spPr>
          <a:xfrm>
            <a:off x="1458546" y="4453446"/>
            <a:ext cx="2436122" cy="1384995"/>
          </a:xfrm>
          <a:prstGeom prst="rect">
            <a:avLst/>
          </a:prstGeom>
          <a:noFill/>
        </p:spPr>
        <p:txBody>
          <a:bodyPr wrap="square" rtlCol="0">
            <a:spAutoFit/>
          </a:bodyPr>
          <a:lstStyle/>
          <a:p>
            <a:pPr algn="ctr"/>
            <a:r>
              <a:rPr lang="en-US" sz="2800" dirty="0"/>
              <a:t>This neuron computes the function “and.”</a:t>
            </a:r>
          </a:p>
        </p:txBody>
      </p:sp>
      <p:sp>
        <p:nvSpPr>
          <p:cNvPr id="25" name="TextBox 24"/>
          <p:cNvSpPr txBox="1"/>
          <p:nvPr/>
        </p:nvSpPr>
        <p:spPr>
          <a:xfrm>
            <a:off x="476411" y="5994380"/>
            <a:ext cx="6229188" cy="523220"/>
          </a:xfrm>
          <a:prstGeom prst="rect">
            <a:avLst/>
          </a:prstGeom>
          <a:noFill/>
        </p:spPr>
        <p:txBody>
          <a:bodyPr wrap="square" rtlCol="0">
            <a:spAutoFit/>
          </a:bodyPr>
          <a:lstStyle/>
          <a:p>
            <a:pPr algn="ctr"/>
            <a:r>
              <a:rPr lang="en-US" sz="2800" dirty="0"/>
              <a:t>There are “or” and “not” neurons too.</a:t>
            </a:r>
          </a:p>
        </p:txBody>
      </p:sp>
    </p:spTree>
    <p:extLst>
      <p:ext uri="{BB962C8B-B14F-4D97-AF65-F5344CB8AC3E}">
        <p14:creationId xmlns:p14="http://schemas.microsoft.com/office/powerpoint/2010/main" val="355459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graphicFrame>
        <p:nvGraphicFramePr>
          <p:cNvPr id="24" name="Object 23"/>
          <p:cNvGraphicFramePr>
            <a:graphicFrameLocks noChangeAspect="1"/>
          </p:cNvGraphicFramePr>
          <p:nvPr>
            <p:extLst>
              <p:ext uri="{D42A27DB-BD31-4B8C-83A1-F6EECF244321}">
                <p14:modId xmlns:p14="http://schemas.microsoft.com/office/powerpoint/2010/main" val="2323216536"/>
              </p:ext>
            </p:extLst>
          </p:nvPr>
        </p:nvGraphicFramePr>
        <p:xfrm>
          <a:off x="5284788" y="1187450"/>
          <a:ext cx="2303462" cy="1284288"/>
        </p:xfrm>
        <a:graphic>
          <a:graphicData uri="http://schemas.openxmlformats.org/presentationml/2006/ole">
            <mc:AlternateContent xmlns:mc="http://schemas.openxmlformats.org/markup-compatibility/2006">
              <mc:Choice xmlns:v="urn:schemas-microsoft-com:vml" Requires="v">
                <p:oleObj spid="_x0000_s359528" name="Equation" r:id="rId4" imgW="889000" imgH="495300" progId="Equation.DSMT4">
                  <p:embed/>
                </p:oleObj>
              </mc:Choice>
              <mc:Fallback>
                <p:oleObj name="Equation" r:id="rId4" imgW="889000" imgH="495300" progId="Equation.DSMT4">
                  <p:embed/>
                  <p:pic>
                    <p:nvPicPr>
                      <p:cNvPr id="0" name=""/>
                      <p:cNvPicPr>
                        <a:picLocks noChangeAspect="1" noChangeArrowheads="1"/>
                      </p:cNvPicPr>
                      <p:nvPr/>
                    </p:nvPicPr>
                    <p:blipFill>
                      <a:blip r:embed="rId5"/>
                      <a:srcRect/>
                      <a:stretch>
                        <a:fillRect/>
                      </a:stretch>
                    </p:blipFill>
                    <p:spPr bwMode="auto">
                      <a:xfrm>
                        <a:off x="5284788" y="1187450"/>
                        <a:ext cx="2303462" cy="1284288"/>
                      </a:xfrm>
                      <a:prstGeom prst="rect">
                        <a:avLst/>
                      </a:prstGeom>
                      <a:noFill/>
                      <a:extLst/>
                    </p:spPr>
                  </p:pic>
                </p:oleObj>
              </mc:Fallback>
            </mc:AlternateContent>
          </a:graphicData>
        </a:graphic>
      </p:graphicFrame>
      <p:sp>
        <p:nvSpPr>
          <p:cNvPr id="27" name="Freeform 26"/>
          <p:cNvSpPr/>
          <p:nvPr/>
        </p:nvSpPr>
        <p:spPr>
          <a:xfrm rot="21153679">
            <a:off x="5621864" y="3195192"/>
            <a:ext cx="897467" cy="807444"/>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0" name="Object 29"/>
          <p:cNvGraphicFramePr>
            <a:graphicFrameLocks noChangeAspect="1"/>
          </p:cNvGraphicFramePr>
          <p:nvPr>
            <p:extLst>
              <p:ext uri="{D42A27DB-BD31-4B8C-83A1-F6EECF244321}">
                <p14:modId xmlns:p14="http://schemas.microsoft.com/office/powerpoint/2010/main" val="3773160417"/>
              </p:ext>
            </p:extLst>
          </p:nvPr>
        </p:nvGraphicFramePr>
        <p:xfrm>
          <a:off x="5621338" y="2836863"/>
          <a:ext cx="555625" cy="838200"/>
        </p:xfrm>
        <a:graphic>
          <a:graphicData uri="http://schemas.openxmlformats.org/presentationml/2006/ole">
            <mc:AlternateContent xmlns:mc="http://schemas.openxmlformats.org/markup-compatibility/2006">
              <mc:Choice xmlns:v="urn:schemas-microsoft-com:vml" Requires="v">
                <p:oleObj spid="_x0000_s359529" name="Equation" r:id="rId6" imgW="127000" imgH="190500" progId="Equation.DSMT4">
                  <p:embed/>
                </p:oleObj>
              </mc:Choice>
              <mc:Fallback>
                <p:oleObj name="Equation" r:id="rId6" imgW="127000" imgH="190500" progId="Equation.DSMT4">
                  <p:embed/>
                  <p:pic>
                    <p:nvPicPr>
                      <p:cNvPr id="0" name=""/>
                      <p:cNvPicPr>
                        <a:picLocks noChangeAspect="1" noChangeArrowheads="1"/>
                      </p:cNvPicPr>
                      <p:nvPr/>
                    </p:nvPicPr>
                    <p:blipFill>
                      <a:blip r:embed="rId7"/>
                      <a:srcRect/>
                      <a:stretch>
                        <a:fillRect/>
                      </a:stretch>
                    </p:blipFill>
                    <p:spPr bwMode="auto">
                      <a:xfrm>
                        <a:off x="5621338" y="2836863"/>
                        <a:ext cx="555625" cy="838200"/>
                      </a:xfrm>
                      <a:prstGeom prst="rect">
                        <a:avLst/>
                      </a:prstGeom>
                      <a:noFill/>
                      <a:extLst/>
                    </p:spPr>
                  </p:pic>
                </p:oleObj>
              </mc:Fallback>
            </mc:AlternateContent>
          </a:graphicData>
        </a:graphic>
      </p:graphicFrame>
      <p:sp>
        <p:nvSpPr>
          <p:cNvPr id="40" name="TextBox 39"/>
          <p:cNvSpPr txBox="1"/>
          <p:nvPr/>
        </p:nvSpPr>
        <p:spPr>
          <a:xfrm>
            <a:off x="5065341" y="4724380"/>
            <a:ext cx="2165192" cy="954107"/>
          </a:xfrm>
          <a:prstGeom prst="rect">
            <a:avLst/>
          </a:prstGeom>
          <a:noFill/>
        </p:spPr>
        <p:txBody>
          <a:bodyPr wrap="square" rtlCol="0">
            <a:spAutoFit/>
          </a:bodyPr>
          <a:lstStyle/>
          <a:p>
            <a:pPr algn="ctr"/>
            <a:r>
              <a:rPr lang="en-US" sz="2800" dirty="0"/>
              <a:t>Activation Function</a:t>
            </a:r>
          </a:p>
        </p:txBody>
      </p:sp>
      <p:graphicFrame>
        <p:nvGraphicFramePr>
          <p:cNvPr id="33" name="Object 32"/>
          <p:cNvGraphicFramePr>
            <a:graphicFrameLocks noChangeAspect="1"/>
          </p:cNvGraphicFramePr>
          <p:nvPr>
            <p:extLst>
              <p:ext uri="{D42A27DB-BD31-4B8C-83A1-F6EECF244321}">
                <p14:modId xmlns:p14="http://schemas.microsoft.com/office/powerpoint/2010/main" val="633439920"/>
              </p:ext>
            </p:extLst>
          </p:nvPr>
        </p:nvGraphicFramePr>
        <p:xfrm>
          <a:off x="7821613" y="1567391"/>
          <a:ext cx="2071687" cy="592138"/>
        </p:xfrm>
        <a:graphic>
          <a:graphicData uri="http://schemas.openxmlformats.org/presentationml/2006/ole">
            <mc:AlternateContent xmlns:mc="http://schemas.openxmlformats.org/markup-compatibility/2006">
              <mc:Choice xmlns:v="urn:schemas-microsoft-com:vml" Requires="v">
                <p:oleObj spid="_x0000_s359530" name="Equation" r:id="rId8" imgW="800100" imgH="228600" progId="Equation.DSMT4">
                  <p:embed/>
                </p:oleObj>
              </mc:Choice>
              <mc:Fallback>
                <p:oleObj name="Equation" r:id="rId8" imgW="800100" imgH="228600" progId="Equation.DSMT4">
                  <p:embed/>
                  <p:pic>
                    <p:nvPicPr>
                      <p:cNvPr id="0" name=""/>
                      <p:cNvPicPr>
                        <a:picLocks noChangeAspect="1" noChangeArrowheads="1"/>
                      </p:cNvPicPr>
                      <p:nvPr/>
                    </p:nvPicPr>
                    <p:blipFill>
                      <a:blip r:embed="rId9"/>
                      <a:srcRect/>
                      <a:stretch>
                        <a:fillRect/>
                      </a:stretch>
                    </p:blipFill>
                    <p:spPr bwMode="auto">
                      <a:xfrm>
                        <a:off x="7821613" y="1567391"/>
                        <a:ext cx="2071687" cy="592138"/>
                      </a:xfrm>
                      <a:prstGeom prst="rect">
                        <a:avLst/>
                      </a:prstGeom>
                      <a:noFill/>
                      <a:extLst/>
                    </p:spPr>
                  </p:pic>
                </p:oleObj>
              </mc:Fallback>
            </mc:AlternateContent>
          </a:graphicData>
        </a:graphic>
      </p:graphicFrame>
      <p:sp>
        <p:nvSpPr>
          <p:cNvPr id="34" name="TextBox 33"/>
          <p:cNvSpPr txBox="1"/>
          <p:nvPr/>
        </p:nvSpPr>
        <p:spPr>
          <a:xfrm>
            <a:off x="9840541" y="1642514"/>
            <a:ext cx="2165192" cy="523220"/>
          </a:xfrm>
          <a:prstGeom prst="rect">
            <a:avLst/>
          </a:prstGeom>
          <a:noFill/>
        </p:spPr>
        <p:txBody>
          <a:bodyPr wrap="square" rtlCol="0">
            <a:spAutoFit/>
          </a:bodyPr>
          <a:lstStyle/>
          <a:p>
            <a:pPr algn="ctr"/>
            <a:r>
              <a:rPr lang="en-US" sz="2800" dirty="0"/>
              <a:t>“Sigmoid”</a:t>
            </a:r>
          </a:p>
        </p:txBody>
      </p:sp>
    </p:spTree>
    <p:extLst>
      <p:ext uri="{BB962C8B-B14F-4D97-AF65-F5344CB8AC3E}">
        <p14:creationId xmlns:p14="http://schemas.microsoft.com/office/powerpoint/2010/main" val="2708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177403622"/>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63767"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511828" y="829732"/>
                        <a:ext cx="602862" cy="567797"/>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60537179"/>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63768"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011344151"/>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63769" name="Equation" r:id="rId7" imgW="393700" imgH="215900" progId="Equation.DSMT4">
                  <p:embed/>
                </p:oleObj>
              </mc:Choice>
              <mc:Fallback>
                <p:oleObj name="Equation" r:id="rId7" imgW="393700" imgH="215900" progId="Equation.DSMT4">
                  <p:embed/>
                  <p:pic>
                    <p:nvPicPr>
                      <p:cNvPr id="0" name=""/>
                      <p:cNvPicPr>
                        <a:picLocks noChangeAspect="1" noChangeArrowheads="1"/>
                      </p:cNvPicPr>
                      <p:nvPr/>
                    </p:nvPicPr>
                    <p:blipFill>
                      <a:blip r:embed="rId8"/>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775646906"/>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63770" name="Equation" r:id="rId9" imgW="254000" imgH="203200" progId="Equation.DSMT4">
                  <p:embed/>
                </p:oleObj>
              </mc:Choice>
              <mc:Fallback>
                <p:oleObj name="Equation" r:id="rId9" imgW="254000" imgH="203200" progId="Equation.DSMT4">
                  <p:embed/>
                  <p:pic>
                    <p:nvPicPr>
                      <p:cNvPr id="0" name=""/>
                      <p:cNvPicPr>
                        <a:picLocks noChangeAspect="1" noChangeArrowheads="1"/>
                      </p:cNvPicPr>
                      <p:nvPr/>
                    </p:nvPicPr>
                    <p:blipFill>
                      <a:blip r:embed="rId10"/>
                      <a:srcRect/>
                      <a:stretch>
                        <a:fillRect/>
                      </a:stretch>
                    </p:blipFill>
                    <p:spPr bwMode="auto">
                      <a:xfrm>
                        <a:off x="7537979" y="1608139"/>
                        <a:ext cx="900112" cy="720725"/>
                      </a:xfrm>
                      <a:prstGeom prst="rect">
                        <a:avLst/>
                      </a:prstGeom>
                      <a:noFill/>
                      <a:extLst/>
                    </p:spPr>
                  </p:pic>
                </p:oleObj>
              </mc:Fallback>
            </mc:AlternateContent>
          </a:graphicData>
        </a:graphic>
      </p:graphicFrame>
      <p:grpSp>
        <p:nvGrpSpPr>
          <p:cNvPr id="17" name="Group 16"/>
          <p:cNvGrpSpPr/>
          <p:nvPr/>
        </p:nvGrpSpPr>
        <p:grpSpPr>
          <a:xfrm>
            <a:off x="4571999" y="1253048"/>
            <a:ext cx="2844801" cy="2015066"/>
            <a:chOff x="5350932" y="2607714"/>
            <a:chExt cx="2844801" cy="2015066"/>
          </a:xfrm>
        </p:grpSpPr>
        <p:sp>
          <p:nvSpPr>
            <p:cNvPr id="4" name="Oval 3"/>
            <p:cNvSpPr/>
            <p:nvPr/>
          </p:nvSpPr>
          <p:spPr>
            <a:xfrm>
              <a:off x="5350932" y="2607714"/>
              <a:ext cx="2844801" cy="2015066"/>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0000"/>
                </a:solidFill>
              </a:endParaRPr>
            </a:p>
          </p:txBody>
        </p:sp>
        <p:cxnSp>
          <p:nvCxnSpPr>
            <p:cNvPr id="12" name="Straight Connector 11"/>
            <p:cNvCxnSpPr/>
            <p:nvPr/>
          </p:nvCxnSpPr>
          <p:spPr>
            <a:xfrm>
              <a:off x="6739468" y="2641580"/>
              <a:ext cx="0" cy="19134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888172102"/>
                </p:ext>
              </p:extLst>
            </p:nvPr>
          </p:nvGraphicFramePr>
          <p:xfrm>
            <a:off x="5636684" y="3048000"/>
            <a:ext cx="755650" cy="1152525"/>
          </p:xfrm>
          <a:graphic>
            <a:graphicData uri="http://schemas.openxmlformats.org/presentationml/2006/ole">
              <mc:AlternateContent xmlns:mc="http://schemas.openxmlformats.org/markup-compatibility/2006">
                <mc:Choice xmlns:v="urn:schemas-microsoft-com:vml" Requires="v">
                  <p:oleObj spid="_x0000_s363771"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2"/>
                        <a:srcRect/>
                        <a:stretch>
                          <a:fillRect/>
                        </a:stretch>
                      </p:blipFill>
                      <p:spPr bwMode="auto">
                        <a:xfrm>
                          <a:off x="5636684" y="3048000"/>
                          <a:ext cx="755650" cy="1152525"/>
                        </a:xfrm>
                        <a:prstGeom prst="rect">
                          <a:avLst/>
                        </a:prstGeom>
                        <a:noFill/>
                        <a:extLst/>
                      </p:spPr>
                    </p:pic>
                  </p:oleObj>
                </mc:Fallback>
              </mc:AlternateContent>
            </a:graphicData>
          </a:graphic>
        </p:graphicFrame>
        <p:sp>
          <p:nvSpPr>
            <p:cNvPr id="14" name="Freeform 13"/>
            <p:cNvSpPr/>
            <p:nvPr/>
          </p:nvSpPr>
          <p:spPr>
            <a:xfrm rot="21153679">
              <a:off x="6841064" y="3212126"/>
              <a:ext cx="897467" cy="807444"/>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cxnSp>
        <p:nvCxnSpPr>
          <p:cNvPr id="18" name="Straight Arrow Connector 17"/>
          <p:cNvCxnSpPr/>
          <p:nvPr/>
        </p:nvCxnSpPr>
        <p:spPr>
          <a:xfrm flipV="1">
            <a:off x="7416801" y="2286000"/>
            <a:ext cx="1727199" cy="3384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1642160534"/>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63772" name="Equation" r:id="rId13" imgW="393700" imgH="215900" progId="Equation.DSMT4">
                  <p:embed/>
                </p:oleObj>
              </mc:Choice>
              <mc:Fallback>
                <p:oleObj name="Equation" r:id="rId13" imgW="393700" imgH="215900" progId="Equation.DSMT4">
                  <p:embed/>
                  <p:pic>
                    <p:nvPicPr>
                      <p:cNvPr id="0" name=""/>
                      <p:cNvPicPr>
                        <a:picLocks noChangeAspect="1" noChangeArrowheads="1"/>
                      </p:cNvPicPr>
                      <p:nvPr/>
                    </p:nvPicPr>
                    <p:blipFill>
                      <a:blip r:embed="rId14"/>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385769911"/>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63773" name="Equation" r:id="rId15" imgW="1003300" imgH="393700" progId="Equation.DSMT4">
                  <p:embed/>
                </p:oleObj>
              </mc:Choice>
              <mc:Fallback>
                <p:oleObj name="Equation" r:id="rId15" imgW="1003300" imgH="393700" progId="Equation.DSMT4">
                  <p:embed/>
                  <p:pic>
                    <p:nvPicPr>
                      <p:cNvPr id="0" name=""/>
                      <p:cNvPicPr>
                        <a:picLocks noChangeAspect="1" noChangeArrowheads="1"/>
                      </p:cNvPicPr>
                      <p:nvPr/>
                    </p:nvPicPr>
                    <p:blipFill>
                      <a:blip r:embed="rId16"/>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spTree>
    <p:extLst>
      <p:ext uri="{BB962C8B-B14F-4D97-AF65-F5344CB8AC3E}">
        <p14:creationId xmlns:p14="http://schemas.microsoft.com/office/powerpoint/2010/main" val="2375948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801464229"/>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64792" name="Equation" r:id="rId4" imgW="215900" imgH="203200" progId="Equation.DSMT4">
                  <p:embed/>
                </p:oleObj>
              </mc:Choice>
              <mc:Fallback>
                <p:oleObj name="Equation" r:id="rId4" imgW="215900" imgH="203200" progId="Equation.DSMT4">
                  <p:embed/>
                  <p:pic>
                    <p:nvPicPr>
                      <p:cNvPr id="0" name=""/>
                      <p:cNvPicPr>
                        <a:picLocks noChangeAspect="1" noChangeArrowheads="1"/>
                      </p:cNvPicPr>
                      <p:nvPr/>
                    </p:nvPicPr>
                    <p:blipFill>
                      <a:blip r:embed="rId5"/>
                      <a:srcRect/>
                      <a:stretch>
                        <a:fillRect/>
                      </a:stretch>
                    </p:blipFill>
                    <p:spPr bwMode="auto">
                      <a:xfrm>
                        <a:off x="1511828" y="829732"/>
                        <a:ext cx="602862" cy="567797"/>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66286533"/>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64793" name="Equation" r:id="rId6" imgW="215900" imgH="203200" progId="Equation.DSMT4">
                  <p:embed/>
                </p:oleObj>
              </mc:Choice>
              <mc:Fallback>
                <p:oleObj name="Equation" r:id="rId6" imgW="215900" imgH="203200" progId="Equation.DSMT4">
                  <p:embed/>
                  <p:pic>
                    <p:nvPicPr>
                      <p:cNvPr id="0" name=""/>
                      <p:cNvPicPr>
                        <a:picLocks noChangeAspect="1" noChangeArrowheads="1"/>
                      </p:cNvPicPr>
                      <p:nvPr/>
                    </p:nvPicPr>
                    <p:blipFill>
                      <a:blip r:embed="rId7"/>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037454179"/>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64794" name="Equation" r:id="rId8" imgW="393700" imgH="215900" progId="Equation.DSMT4">
                  <p:embed/>
                </p:oleObj>
              </mc:Choice>
              <mc:Fallback>
                <p:oleObj name="Equation" r:id="rId8" imgW="393700" imgH="215900" progId="Equation.DSMT4">
                  <p:embed/>
                  <p:pic>
                    <p:nvPicPr>
                      <p:cNvPr id="0" name=""/>
                      <p:cNvPicPr>
                        <a:picLocks noChangeAspect="1" noChangeArrowheads="1"/>
                      </p:cNvPicPr>
                      <p:nvPr/>
                    </p:nvPicPr>
                    <p:blipFill>
                      <a:blip r:embed="rId9"/>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383901906"/>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64795" name="Equation" r:id="rId10" imgW="254000" imgH="203200" progId="Equation.DSMT4">
                  <p:embed/>
                </p:oleObj>
              </mc:Choice>
              <mc:Fallback>
                <p:oleObj name="Equation" r:id="rId10" imgW="254000" imgH="203200" progId="Equation.DSMT4">
                  <p:embed/>
                  <p:pic>
                    <p:nvPicPr>
                      <p:cNvPr id="0" name=""/>
                      <p:cNvPicPr>
                        <a:picLocks noChangeAspect="1" noChangeArrowheads="1"/>
                      </p:cNvPicPr>
                      <p:nvPr/>
                    </p:nvPicPr>
                    <p:blipFill>
                      <a:blip r:embed="rId11"/>
                      <a:srcRect/>
                      <a:stretch>
                        <a:fillRect/>
                      </a:stretch>
                    </p:blipFill>
                    <p:spPr bwMode="auto">
                      <a:xfrm>
                        <a:off x="7537979" y="1608139"/>
                        <a:ext cx="900112" cy="720725"/>
                      </a:xfrm>
                      <a:prstGeom prst="rect">
                        <a:avLst/>
                      </a:prstGeom>
                      <a:noFill/>
                      <a:extLst/>
                    </p:spPr>
                  </p:pic>
                </p:oleObj>
              </mc:Fallback>
            </mc:AlternateContent>
          </a:graphicData>
        </a:graphic>
      </p:graphicFrame>
      <p:grpSp>
        <p:nvGrpSpPr>
          <p:cNvPr id="17" name="Group 16"/>
          <p:cNvGrpSpPr/>
          <p:nvPr/>
        </p:nvGrpSpPr>
        <p:grpSpPr>
          <a:xfrm>
            <a:off x="4571999" y="1253048"/>
            <a:ext cx="2844801" cy="2015066"/>
            <a:chOff x="5350932" y="2607714"/>
            <a:chExt cx="2844801" cy="2015066"/>
          </a:xfrm>
        </p:grpSpPr>
        <p:sp>
          <p:nvSpPr>
            <p:cNvPr id="4" name="Oval 3"/>
            <p:cNvSpPr/>
            <p:nvPr/>
          </p:nvSpPr>
          <p:spPr>
            <a:xfrm>
              <a:off x="5350932" y="2607714"/>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6739468" y="2641580"/>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451773402"/>
                </p:ext>
              </p:extLst>
            </p:nvPr>
          </p:nvGraphicFramePr>
          <p:xfrm>
            <a:off x="5636684" y="3048000"/>
            <a:ext cx="755650" cy="1152525"/>
          </p:xfrm>
          <a:graphic>
            <a:graphicData uri="http://schemas.openxmlformats.org/presentationml/2006/ole">
              <mc:AlternateContent xmlns:mc="http://schemas.openxmlformats.org/markup-compatibility/2006">
                <mc:Choice xmlns:v="urn:schemas-microsoft-com:vml" Requires="v">
                  <p:oleObj spid="_x0000_s364796"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3"/>
                        <a:srcRect/>
                        <a:stretch>
                          <a:fillRect/>
                        </a:stretch>
                      </p:blipFill>
                      <p:spPr bwMode="auto">
                        <a:xfrm>
                          <a:off x="5636684" y="3048000"/>
                          <a:ext cx="755650" cy="1152525"/>
                        </a:xfrm>
                        <a:prstGeom prst="rect">
                          <a:avLst/>
                        </a:prstGeom>
                        <a:noFill/>
                        <a:extLst/>
                      </p:spPr>
                    </p:pic>
                  </p:oleObj>
                </mc:Fallback>
              </mc:AlternateContent>
            </a:graphicData>
          </a:graphic>
        </p:graphicFrame>
        <p:sp>
          <p:nvSpPr>
            <p:cNvPr id="14" name="Freeform 13"/>
            <p:cNvSpPr/>
            <p:nvPr/>
          </p:nvSpPr>
          <p:spPr>
            <a:xfrm rot="21153679">
              <a:off x="6841064" y="3212126"/>
              <a:ext cx="897467" cy="807444"/>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8" name="Straight Arrow Connector 17"/>
          <p:cNvCxnSpPr/>
          <p:nvPr/>
        </p:nvCxnSpPr>
        <p:spPr>
          <a:xfrm flipV="1">
            <a:off x="7416801" y="2286000"/>
            <a:ext cx="1727199" cy="3384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3572230545"/>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64797" name="Equation" r:id="rId14" imgW="393700" imgH="215900" progId="Equation.DSMT4">
                  <p:embed/>
                </p:oleObj>
              </mc:Choice>
              <mc:Fallback>
                <p:oleObj name="Equation" r:id="rId14" imgW="393700" imgH="215900" progId="Equation.DSMT4">
                  <p:embed/>
                  <p:pic>
                    <p:nvPicPr>
                      <p:cNvPr id="0" name=""/>
                      <p:cNvPicPr>
                        <a:picLocks noChangeAspect="1" noChangeArrowheads="1"/>
                      </p:cNvPicPr>
                      <p:nvPr/>
                    </p:nvPicPr>
                    <p:blipFill>
                      <a:blip r:embed="rId15"/>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910466169"/>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64798" name="Equation" r:id="rId16" imgW="1003300" imgH="393700" progId="Equation.DSMT4">
                  <p:embed/>
                </p:oleObj>
              </mc:Choice>
              <mc:Fallback>
                <p:oleObj name="Equation" r:id="rId16" imgW="1003300" imgH="393700" progId="Equation.DSMT4">
                  <p:embed/>
                  <p:pic>
                    <p:nvPicPr>
                      <p:cNvPr id="0" name=""/>
                      <p:cNvPicPr>
                        <a:picLocks noChangeAspect="1" noChangeArrowheads="1"/>
                      </p:cNvPicPr>
                      <p:nvPr/>
                    </p:nvPicPr>
                    <p:blipFill>
                      <a:blip r:embed="rId17"/>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sp>
        <p:nvSpPr>
          <p:cNvPr id="31" name="TextBox 30"/>
          <p:cNvSpPr txBox="1"/>
          <p:nvPr/>
        </p:nvSpPr>
        <p:spPr>
          <a:xfrm>
            <a:off x="110005" y="4487334"/>
            <a:ext cx="11997330" cy="2062103"/>
          </a:xfrm>
          <a:prstGeom prst="rect">
            <a:avLst/>
          </a:prstGeom>
          <a:noFill/>
        </p:spPr>
        <p:txBody>
          <a:bodyPr wrap="square" rtlCol="0">
            <a:spAutoFit/>
          </a:bodyPr>
          <a:lstStyle/>
          <a:p>
            <a:pPr marL="457200" indent="-457200">
              <a:buFont typeface="Arial"/>
              <a:buChar char="•"/>
            </a:pPr>
            <a:r>
              <a:rPr lang="en-US" sz="3200" dirty="0">
                <a:solidFill>
                  <a:schemeClr val="accent6">
                    <a:lumMod val="75000"/>
                  </a:schemeClr>
                </a:solidFill>
              </a:rPr>
              <a:t>In a brain, the synapses strengthen and weaken in order to learn.</a:t>
            </a:r>
          </a:p>
          <a:p>
            <a:pPr marL="457200" indent="-457200">
              <a:buFont typeface="Arial"/>
              <a:buChar char="•"/>
            </a:pPr>
            <a:r>
              <a:rPr lang="en-US" sz="3200" dirty="0">
                <a:solidFill>
                  <a:schemeClr val="accent6">
                    <a:lumMod val="75000"/>
                  </a:schemeClr>
                </a:solidFill>
              </a:rPr>
              <a:t>Say the same thing happens here.</a:t>
            </a:r>
          </a:p>
          <a:p>
            <a:pPr marL="457200" indent="-457200">
              <a:buFont typeface="Arial"/>
              <a:buChar char="•"/>
            </a:pPr>
            <a:r>
              <a:rPr lang="en-US" sz="3200" dirty="0">
                <a:solidFill>
                  <a:schemeClr val="accent6">
                    <a:lumMod val="75000"/>
                  </a:schemeClr>
                </a:solidFill>
              </a:rPr>
              <a:t>How should we set the weights in order to learn (reduce the error)?</a:t>
            </a:r>
          </a:p>
          <a:p>
            <a:pPr marL="457200" indent="-457200">
              <a:buFont typeface="Arial"/>
              <a:buChar char="•"/>
            </a:pPr>
            <a:r>
              <a:rPr lang="en-US" sz="3200" dirty="0">
                <a:solidFill>
                  <a:schemeClr val="accent6">
                    <a:lumMod val="75000"/>
                  </a:schemeClr>
                </a:solidFill>
              </a:rPr>
              <a:t>Minimize E with respect to the weights.</a:t>
            </a:r>
          </a:p>
        </p:txBody>
      </p:sp>
    </p:spTree>
    <p:extLst>
      <p:ext uri="{BB962C8B-B14F-4D97-AF65-F5344CB8AC3E}">
        <p14:creationId xmlns:p14="http://schemas.microsoft.com/office/powerpoint/2010/main" val="14801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Content Placeholder 2"/>
          <p:cNvSpPr>
            <a:spLocks noGrp="1"/>
          </p:cNvSpPr>
          <p:nvPr>
            <p:ph sz="quarter" idx="10"/>
          </p:nvPr>
        </p:nvSpPr>
        <p:spPr/>
        <p:txBody>
          <a:bodyPr/>
          <a:lstStyle/>
          <a:p>
            <a:r>
              <a:rPr lang="en-US" dirty="0"/>
              <a:t>An algorithm that trains the weights of a neural network</a:t>
            </a:r>
          </a:p>
          <a:p>
            <a:r>
              <a:rPr lang="en-US" dirty="0"/>
              <a:t>Requires us to propagate information backwards through the network, then forwards, then backwards, then forwards, etc.</a:t>
            </a:r>
          </a:p>
          <a:p>
            <a:r>
              <a:rPr lang="en-US" dirty="0"/>
              <a:t>Propagate backwards = chain rule from calculus.</a:t>
            </a:r>
          </a:p>
        </p:txBody>
      </p:sp>
    </p:spTree>
    <p:extLst>
      <p:ext uri="{BB962C8B-B14F-4D97-AF65-F5344CB8AC3E}">
        <p14:creationId xmlns:p14="http://schemas.microsoft.com/office/powerpoint/2010/main" val="4083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667895239"/>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65950"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511828" y="829732"/>
                        <a:ext cx="602862" cy="567797"/>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39528113"/>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65951"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88563477"/>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65952" name="Equation" r:id="rId7" imgW="393700" imgH="215900" progId="Equation.DSMT4">
                  <p:embed/>
                </p:oleObj>
              </mc:Choice>
              <mc:Fallback>
                <p:oleObj name="Equation" r:id="rId7" imgW="393700" imgH="215900" progId="Equation.DSMT4">
                  <p:embed/>
                  <p:pic>
                    <p:nvPicPr>
                      <p:cNvPr id="0" name=""/>
                      <p:cNvPicPr>
                        <a:picLocks noChangeAspect="1" noChangeArrowheads="1"/>
                      </p:cNvPicPr>
                      <p:nvPr/>
                    </p:nvPicPr>
                    <p:blipFill>
                      <a:blip r:embed="rId8"/>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017480166"/>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65953" name="Equation" r:id="rId9" imgW="254000" imgH="203200" progId="Equation.DSMT4">
                  <p:embed/>
                </p:oleObj>
              </mc:Choice>
              <mc:Fallback>
                <p:oleObj name="Equation" r:id="rId9" imgW="254000" imgH="203200" progId="Equation.DSMT4">
                  <p:embed/>
                  <p:pic>
                    <p:nvPicPr>
                      <p:cNvPr id="0" name=""/>
                      <p:cNvPicPr>
                        <a:picLocks noChangeAspect="1" noChangeArrowheads="1"/>
                      </p:cNvPicPr>
                      <p:nvPr/>
                    </p:nvPicPr>
                    <p:blipFill>
                      <a:blip r:embed="rId10"/>
                      <a:srcRect/>
                      <a:stretch>
                        <a:fillRect/>
                      </a:stretch>
                    </p:blipFill>
                    <p:spPr bwMode="auto">
                      <a:xfrm>
                        <a:off x="7537979" y="1608139"/>
                        <a:ext cx="900112" cy="720725"/>
                      </a:xfrm>
                      <a:prstGeom prst="rect">
                        <a:avLst/>
                      </a:prstGeom>
                      <a:noFill/>
                      <a:extLst/>
                    </p:spPr>
                  </p:pic>
                </p:oleObj>
              </mc:Fallback>
            </mc:AlternateContent>
          </a:graphicData>
        </a:graphic>
      </p:graphicFrame>
      <p:sp>
        <p:nvSpPr>
          <p:cNvPr id="4" name="Oval 3"/>
          <p:cNvSpPr/>
          <p:nvPr/>
        </p:nvSpPr>
        <p:spPr>
          <a:xfrm>
            <a:off x="4571999" y="1253048"/>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5960535" y="1286914"/>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479882247"/>
              </p:ext>
            </p:extLst>
          </p:nvPr>
        </p:nvGraphicFramePr>
        <p:xfrm>
          <a:off x="4759324" y="2006599"/>
          <a:ext cx="1116989" cy="618067"/>
        </p:xfrm>
        <a:graphic>
          <a:graphicData uri="http://schemas.openxmlformats.org/presentationml/2006/ole">
            <mc:AlternateContent xmlns:mc="http://schemas.openxmlformats.org/markup-compatibility/2006">
              <mc:Choice xmlns:v="urn:schemas-microsoft-com:vml" Requires="v">
                <p:oleObj spid="_x0000_s365954" name="Equation" r:id="rId11" imgW="368300" imgH="203200" progId="Equation.DSMT4">
                  <p:embed/>
                </p:oleObj>
              </mc:Choice>
              <mc:Fallback>
                <p:oleObj name="Equation" r:id="rId11" imgW="368300" imgH="203200" progId="Equation.DSMT4">
                  <p:embed/>
                  <p:pic>
                    <p:nvPicPr>
                      <p:cNvPr id="0" name=""/>
                      <p:cNvPicPr>
                        <a:picLocks noChangeAspect="1" noChangeArrowheads="1"/>
                      </p:cNvPicPr>
                      <p:nvPr/>
                    </p:nvPicPr>
                    <p:blipFill>
                      <a:blip r:embed="rId12"/>
                      <a:srcRect/>
                      <a:stretch>
                        <a:fillRect/>
                      </a:stretch>
                    </p:blipFill>
                    <p:spPr bwMode="auto">
                      <a:xfrm>
                        <a:off x="4759324" y="2006599"/>
                        <a:ext cx="1116989" cy="618067"/>
                      </a:xfrm>
                      <a:prstGeom prst="rect">
                        <a:avLst/>
                      </a:prstGeom>
                      <a:noFill/>
                      <a:extLst/>
                    </p:spPr>
                  </p:pic>
                </p:oleObj>
              </mc:Fallback>
            </mc:AlternateContent>
          </a:graphicData>
        </a:graphic>
      </p:graphicFrame>
      <p:cxnSp>
        <p:nvCxnSpPr>
          <p:cNvPr id="18" name="Straight Arrow Connector 17"/>
          <p:cNvCxnSpPr/>
          <p:nvPr/>
        </p:nvCxnSpPr>
        <p:spPr>
          <a:xfrm flipV="1">
            <a:off x="7416801" y="2286000"/>
            <a:ext cx="1727199" cy="3384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2155588792"/>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65955" name="Equation" r:id="rId13" imgW="393700" imgH="215900" progId="Equation.DSMT4">
                  <p:embed/>
                </p:oleObj>
              </mc:Choice>
              <mc:Fallback>
                <p:oleObj name="Equation" r:id="rId13" imgW="393700" imgH="215900" progId="Equation.DSMT4">
                  <p:embed/>
                  <p:pic>
                    <p:nvPicPr>
                      <p:cNvPr id="0" name=""/>
                      <p:cNvPicPr>
                        <a:picLocks noChangeAspect="1" noChangeArrowheads="1"/>
                      </p:cNvPicPr>
                      <p:nvPr/>
                    </p:nvPicPr>
                    <p:blipFill>
                      <a:blip r:embed="rId14"/>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022758957"/>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65956" name="Equation" r:id="rId15" imgW="1003300" imgH="393700" progId="Equation.DSMT4">
                  <p:embed/>
                </p:oleObj>
              </mc:Choice>
              <mc:Fallback>
                <p:oleObj name="Equation" r:id="rId15" imgW="1003300" imgH="393700" progId="Equation.DSMT4">
                  <p:embed/>
                  <p:pic>
                    <p:nvPicPr>
                      <p:cNvPr id="0" name=""/>
                      <p:cNvPicPr>
                        <a:picLocks noChangeAspect="1" noChangeArrowheads="1"/>
                      </p:cNvPicPr>
                      <p:nvPr/>
                    </p:nvPicPr>
                    <p:blipFill>
                      <a:blip r:embed="rId16"/>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1255048356"/>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65957" name="Equation" r:id="rId17" imgW="1993900" imgH="431800" progId="Equation.DSMT4">
                  <p:embed/>
                </p:oleObj>
              </mc:Choice>
              <mc:Fallback>
                <p:oleObj name="Equation" r:id="rId17" imgW="1993900" imgH="431800" progId="Equation.DSMT4">
                  <p:embed/>
                  <p:pic>
                    <p:nvPicPr>
                      <p:cNvPr id="0" name=""/>
                      <p:cNvPicPr>
                        <a:picLocks noChangeAspect="1" noChangeArrowheads="1"/>
                      </p:cNvPicPr>
                      <p:nvPr/>
                    </p:nvPicPr>
                    <p:blipFill>
                      <a:blip r:embed="rId18"/>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111203916"/>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65958" name="Equation" r:id="rId19" imgW="558800" imgH="203200" progId="Equation.DSMT4">
                  <p:embed/>
                </p:oleObj>
              </mc:Choice>
              <mc:Fallback>
                <p:oleObj name="Equation" r:id="rId19" imgW="558800" imgH="203200" progId="Equation.DSMT4">
                  <p:embed/>
                  <p:pic>
                    <p:nvPicPr>
                      <p:cNvPr id="0" name=""/>
                      <p:cNvPicPr>
                        <a:picLocks noChangeAspect="1" noChangeArrowheads="1"/>
                      </p:cNvPicPr>
                      <p:nvPr/>
                    </p:nvPicPr>
                    <p:blipFill>
                      <a:blip r:embed="rId20"/>
                      <a:srcRect/>
                      <a:stretch>
                        <a:fillRect/>
                      </a:stretch>
                    </p:blipFill>
                    <p:spPr bwMode="auto">
                      <a:xfrm>
                        <a:off x="6037792" y="2031471"/>
                        <a:ext cx="1345142" cy="492861"/>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517624744"/>
              </p:ext>
            </p:extLst>
          </p:nvPr>
        </p:nvGraphicFramePr>
        <p:xfrm>
          <a:off x="7626350" y="3155950"/>
          <a:ext cx="1895475" cy="952500"/>
        </p:xfrm>
        <a:graphic>
          <a:graphicData uri="http://schemas.openxmlformats.org/presentationml/2006/ole">
            <mc:AlternateContent xmlns:mc="http://schemas.openxmlformats.org/markup-compatibility/2006">
              <mc:Choice xmlns:v="urn:schemas-microsoft-com:vml" Requires="v">
                <p:oleObj spid="_x0000_s365959" name="Equation" r:id="rId21" imgW="787400" imgH="393700" progId="Equation.DSMT4">
                  <p:embed/>
                </p:oleObj>
              </mc:Choice>
              <mc:Fallback>
                <p:oleObj name="Equation" r:id="rId21" imgW="787400" imgH="393700" progId="Equation.DSMT4">
                  <p:embed/>
                  <p:pic>
                    <p:nvPicPr>
                      <p:cNvPr id="0" name=""/>
                      <p:cNvPicPr>
                        <a:picLocks noChangeAspect="1" noChangeArrowheads="1"/>
                      </p:cNvPicPr>
                      <p:nvPr/>
                    </p:nvPicPr>
                    <p:blipFill>
                      <a:blip r:embed="rId22"/>
                      <a:srcRect/>
                      <a:stretch>
                        <a:fillRect/>
                      </a:stretch>
                    </p:blipFill>
                    <p:spPr bwMode="auto">
                      <a:xfrm>
                        <a:off x="7626350" y="3155950"/>
                        <a:ext cx="1895475" cy="952500"/>
                      </a:xfrm>
                      <a:prstGeom prst="rect">
                        <a:avLst/>
                      </a:prstGeom>
                      <a:noFill/>
                      <a:extLst/>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273635756"/>
              </p:ext>
            </p:extLst>
          </p:nvPr>
        </p:nvGraphicFramePr>
        <p:xfrm>
          <a:off x="7602007" y="4223278"/>
          <a:ext cx="4307653" cy="958321"/>
        </p:xfrm>
        <a:graphic>
          <a:graphicData uri="http://schemas.openxmlformats.org/presentationml/2006/ole">
            <mc:AlternateContent xmlns:mc="http://schemas.openxmlformats.org/markup-compatibility/2006">
              <mc:Choice xmlns:v="urn:schemas-microsoft-com:vml" Requires="v">
                <p:oleObj spid="_x0000_s365960" name="Equation" r:id="rId23" imgW="1778000" imgH="393700" progId="Equation.DSMT4">
                  <p:embed/>
                </p:oleObj>
              </mc:Choice>
              <mc:Fallback>
                <p:oleObj name="Equation" r:id="rId23" imgW="1778000" imgH="393700" progId="Equation.DSMT4">
                  <p:embed/>
                  <p:pic>
                    <p:nvPicPr>
                      <p:cNvPr id="0" name=""/>
                      <p:cNvPicPr>
                        <a:picLocks noChangeAspect="1" noChangeArrowheads="1"/>
                      </p:cNvPicPr>
                      <p:nvPr/>
                    </p:nvPicPr>
                    <p:blipFill>
                      <a:blip r:embed="rId24"/>
                      <a:srcRect/>
                      <a:stretch>
                        <a:fillRect/>
                      </a:stretch>
                    </p:blipFill>
                    <p:spPr bwMode="auto">
                      <a:xfrm>
                        <a:off x="7602007" y="4223278"/>
                        <a:ext cx="4307653" cy="958321"/>
                      </a:xfrm>
                      <a:prstGeom prst="rect">
                        <a:avLst/>
                      </a:prstGeom>
                      <a:noFill/>
                      <a:extLst/>
                    </p:spPr>
                  </p:pic>
                </p:oleObj>
              </mc:Fallback>
            </mc:AlternateContent>
          </a:graphicData>
        </a:graphic>
      </p:graphicFrame>
    </p:spTree>
    <p:extLst>
      <p:ext uri="{BB962C8B-B14F-4D97-AF65-F5344CB8AC3E}">
        <p14:creationId xmlns:p14="http://schemas.microsoft.com/office/powerpoint/2010/main" val="55396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705477228"/>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68934"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6547994"/>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68935" name="Equation" r:id="rId5" imgW="393700" imgH="215900" progId="Equation.DSMT4">
                  <p:embed/>
                </p:oleObj>
              </mc:Choice>
              <mc:Fallback>
                <p:oleObj name="Equation" r:id="rId5" imgW="393700" imgH="215900" progId="Equation.DSMT4">
                  <p:embed/>
                  <p:pic>
                    <p:nvPicPr>
                      <p:cNvPr id="0" name=""/>
                      <p:cNvPicPr>
                        <a:picLocks noChangeAspect="1" noChangeArrowheads="1"/>
                      </p:cNvPicPr>
                      <p:nvPr/>
                    </p:nvPicPr>
                    <p:blipFill>
                      <a:blip r:embed="rId6"/>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224501113"/>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68936"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7537979" y="1608139"/>
                        <a:ext cx="900112" cy="720725"/>
                      </a:xfrm>
                      <a:prstGeom prst="rect">
                        <a:avLst/>
                      </a:prstGeom>
                      <a:noFill/>
                      <a:extLst/>
                    </p:spPr>
                  </p:pic>
                </p:oleObj>
              </mc:Fallback>
            </mc:AlternateContent>
          </a:graphicData>
        </a:graphic>
      </p:graphicFrame>
      <p:sp>
        <p:nvSpPr>
          <p:cNvPr id="4" name="Oval 3"/>
          <p:cNvSpPr/>
          <p:nvPr/>
        </p:nvSpPr>
        <p:spPr>
          <a:xfrm>
            <a:off x="4571999" y="1253048"/>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5960535" y="1286914"/>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2334749614"/>
              </p:ext>
            </p:extLst>
          </p:nvPr>
        </p:nvGraphicFramePr>
        <p:xfrm>
          <a:off x="4759324" y="2006599"/>
          <a:ext cx="1116989" cy="618067"/>
        </p:xfrm>
        <a:graphic>
          <a:graphicData uri="http://schemas.openxmlformats.org/presentationml/2006/ole">
            <mc:AlternateContent xmlns:mc="http://schemas.openxmlformats.org/markup-compatibility/2006">
              <mc:Choice xmlns:v="urn:schemas-microsoft-com:vml" Requires="v">
                <p:oleObj spid="_x0000_s368937" name="Equation" r:id="rId9" imgW="368300" imgH="203200" progId="Equation.DSMT4">
                  <p:embed/>
                </p:oleObj>
              </mc:Choice>
              <mc:Fallback>
                <p:oleObj name="Equation" r:id="rId9" imgW="368300" imgH="203200" progId="Equation.DSMT4">
                  <p:embed/>
                  <p:pic>
                    <p:nvPicPr>
                      <p:cNvPr id="0" name=""/>
                      <p:cNvPicPr>
                        <a:picLocks noChangeAspect="1" noChangeArrowheads="1"/>
                      </p:cNvPicPr>
                      <p:nvPr/>
                    </p:nvPicPr>
                    <p:blipFill>
                      <a:blip r:embed="rId10"/>
                      <a:srcRect/>
                      <a:stretch>
                        <a:fillRect/>
                      </a:stretch>
                    </p:blipFill>
                    <p:spPr bwMode="auto">
                      <a:xfrm>
                        <a:off x="4759324" y="2006599"/>
                        <a:ext cx="1116989" cy="618067"/>
                      </a:xfrm>
                      <a:prstGeom prst="rect">
                        <a:avLst/>
                      </a:prstGeom>
                      <a:noFill/>
                      <a:extLst/>
                    </p:spPr>
                  </p:pic>
                </p:oleObj>
              </mc:Fallback>
            </mc:AlternateContent>
          </a:graphicData>
        </a:graphic>
      </p:graphicFrame>
      <p:cxnSp>
        <p:nvCxnSpPr>
          <p:cNvPr id="18" name="Straight Arrow Connector 17"/>
          <p:cNvCxnSpPr/>
          <p:nvPr/>
        </p:nvCxnSpPr>
        <p:spPr>
          <a:xfrm flipV="1">
            <a:off x="7416801" y="2286000"/>
            <a:ext cx="1727199" cy="3384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1211357103"/>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68938"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1219304913"/>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68939" name="Equation" r:id="rId13" imgW="1003300" imgH="393700" progId="Equation.DSMT4">
                  <p:embed/>
                </p:oleObj>
              </mc:Choice>
              <mc:Fallback>
                <p:oleObj name="Equation" r:id="rId13" imgW="1003300" imgH="393700" progId="Equation.DSMT4">
                  <p:embed/>
                  <p:pic>
                    <p:nvPicPr>
                      <p:cNvPr id="0" name=""/>
                      <p:cNvPicPr>
                        <a:picLocks noChangeAspect="1" noChangeArrowheads="1"/>
                      </p:cNvPicPr>
                      <p:nvPr/>
                    </p:nvPicPr>
                    <p:blipFill>
                      <a:blip r:embed="rId14"/>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1688691355"/>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68940" name="Equation" r:id="rId15" imgW="1993900" imgH="431800" progId="Equation.DSMT4">
                  <p:embed/>
                </p:oleObj>
              </mc:Choice>
              <mc:Fallback>
                <p:oleObj name="Equation" r:id="rId15" imgW="1993900" imgH="431800" progId="Equation.DSMT4">
                  <p:embed/>
                  <p:pic>
                    <p:nvPicPr>
                      <p:cNvPr id="0" name=""/>
                      <p:cNvPicPr>
                        <a:picLocks noChangeAspect="1" noChangeArrowheads="1"/>
                      </p:cNvPicPr>
                      <p:nvPr/>
                    </p:nvPicPr>
                    <p:blipFill>
                      <a:blip r:embed="rId16"/>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827007236"/>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68941" name="Equation" r:id="rId17" imgW="558800" imgH="203200" progId="Equation.DSMT4">
                  <p:embed/>
                </p:oleObj>
              </mc:Choice>
              <mc:Fallback>
                <p:oleObj name="Equation" r:id="rId17" imgW="558800" imgH="203200" progId="Equation.DSMT4">
                  <p:embed/>
                  <p:pic>
                    <p:nvPicPr>
                      <p:cNvPr id="0" name=""/>
                      <p:cNvPicPr>
                        <a:picLocks noChangeAspect="1" noChangeArrowheads="1"/>
                      </p:cNvPicPr>
                      <p:nvPr/>
                    </p:nvPicPr>
                    <p:blipFill>
                      <a:blip r:embed="rId18"/>
                      <a:srcRect/>
                      <a:stretch>
                        <a:fillRect/>
                      </a:stretch>
                    </p:blipFill>
                    <p:spPr bwMode="auto">
                      <a:xfrm>
                        <a:off x="6037792" y="2031471"/>
                        <a:ext cx="1345142" cy="492861"/>
                      </a:xfrm>
                      <a:prstGeom prst="rect">
                        <a:avLst/>
                      </a:prstGeom>
                      <a:noFill/>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203723247"/>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68942" name="Equation" r:id="rId19" imgW="215900" imgH="203200" progId="Equation.DSMT4">
                  <p:embed/>
                </p:oleObj>
              </mc:Choice>
              <mc:Fallback>
                <p:oleObj name="Equation" r:id="rId19" imgW="215900" imgH="203200" progId="Equation.DSMT4">
                  <p:embed/>
                  <p:pic>
                    <p:nvPicPr>
                      <p:cNvPr id="0" name=""/>
                      <p:cNvPicPr>
                        <a:picLocks noChangeAspect="1" noChangeArrowheads="1"/>
                      </p:cNvPicPr>
                      <p:nvPr/>
                    </p:nvPicPr>
                    <p:blipFill>
                      <a:blip r:embed="rId20"/>
                      <a:srcRect/>
                      <a:stretch>
                        <a:fillRect/>
                      </a:stretch>
                    </p:blipFill>
                    <p:spPr bwMode="auto">
                      <a:xfrm>
                        <a:off x="1511828" y="829732"/>
                        <a:ext cx="602862" cy="567797"/>
                      </a:xfrm>
                      <a:prstGeom prst="rect">
                        <a:avLst/>
                      </a:prstGeom>
                      <a:noFill/>
                      <a:extLst/>
                    </p:spPr>
                  </p:pic>
                </p:oleObj>
              </mc:Fallback>
            </mc:AlternateContent>
          </a:graphicData>
        </a:graphic>
      </p:graphicFrame>
    </p:spTree>
    <p:extLst>
      <p:ext uri="{BB962C8B-B14F-4D97-AF65-F5344CB8AC3E}">
        <p14:creationId xmlns:p14="http://schemas.microsoft.com/office/powerpoint/2010/main" val="181587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62480" y="1134532"/>
            <a:ext cx="11525250" cy="4832881"/>
          </a:xfrm>
        </p:spPr>
        <p:txBody>
          <a:bodyPr>
            <a:normAutofit/>
          </a:bodyPr>
          <a:lstStyle/>
          <a:p>
            <a:r>
              <a:rPr lang="en-GB" dirty="0"/>
              <a:t>10</a:t>
            </a:r>
            <a:r>
              <a:rPr lang="en-GB" baseline="30000" dirty="0"/>
              <a:t>11</a:t>
            </a:r>
            <a:r>
              <a:rPr lang="en-GB" dirty="0"/>
              <a:t> neurons in a brain, 10</a:t>
            </a:r>
            <a:r>
              <a:rPr lang="en-GB" baseline="30000" dirty="0"/>
              <a:t>14</a:t>
            </a:r>
            <a:r>
              <a:rPr lang="en-GB" dirty="0"/>
              <a:t> synapses (connections). </a:t>
            </a:r>
          </a:p>
          <a:p>
            <a:r>
              <a:rPr lang="en-GB" dirty="0"/>
              <a:t>Signals are electrical potential spikes that travel through the network.</a:t>
            </a:r>
          </a:p>
        </p:txBody>
      </p:sp>
      <p:sp>
        <p:nvSpPr>
          <p:cNvPr id="2" name="Title 1"/>
          <p:cNvSpPr>
            <a:spLocks noGrp="1"/>
          </p:cNvSpPr>
          <p:nvPr>
            <p:ph type="title"/>
          </p:nvPr>
        </p:nvSpPr>
        <p:spPr/>
        <p:txBody>
          <a:bodyPr/>
          <a:lstStyle/>
          <a:p>
            <a:r>
              <a:rPr lang="en-US" dirty="0"/>
              <a:t>Neurons</a:t>
            </a:r>
          </a:p>
        </p:txBody>
      </p:sp>
      <p:sp>
        <p:nvSpPr>
          <p:cNvPr id="4" name="TextBox 3"/>
          <p:cNvSpPr txBox="1"/>
          <p:nvPr/>
        </p:nvSpPr>
        <p:spPr>
          <a:xfrm>
            <a:off x="152400" y="6488668"/>
            <a:ext cx="4153000" cy="369332"/>
          </a:xfrm>
          <a:prstGeom prst="rect">
            <a:avLst/>
          </a:prstGeom>
          <a:noFill/>
        </p:spPr>
        <p:txBody>
          <a:bodyPr wrap="none" rtlCol="0">
            <a:spAutoFit/>
          </a:bodyPr>
          <a:lstStyle/>
          <a:p>
            <a:r>
              <a:rPr lang="en-US" dirty="0"/>
              <a:t>(Credit: Adapted from Russell and </a:t>
            </a:r>
            <a:r>
              <a:rPr lang="en-US" dirty="0" err="1"/>
              <a:t>Norvig</a:t>
            </a:r>
            <a:r>
              <a:rPr lang="en-US" dirty="0"/>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18676" y="2282051"/>
            <a:ext cx="3778100" cy="4086864"/>
          </a:xfrm>
          <a:prstGeom prst="rect">
            <a:avLst/>
          </a:prstGeom>
        </p:spPr>
      </p:pic>
    </p:spTree>
    <p:extLst>
      <p:ext uri="{BB962C8B-B14F-4D97-AF65-F5344CB8AC3E}">
        <p14:creationId xmlns:p14="http://schemas.microsoft.com/office/powerpoint/2010/main" val="4178584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graphicFrame>
        <p:nvGraphicFramePr>
          <p:cNvPr id="43" name="Object 42"/>
          <p:cNvGraphicFramePr>
            <a:graphicFrameLocks noChangeAspect="1"/>
          </p:cNvGraphicFramePr>
          <p:nvPr>
            <p:extLst>
              <p:ext uri="{D42A27DB-BD31-4B8C-83A1-F6EECF244321}">
                <p14:modId xmlns:p14="http://schemas.microsoft.com/office/powerpoint/2010/main" val="1447062910"/>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69790" name="Equation" r:id="rId3" imgW="1003300" imgH="393700" progId="Equation.DSMT4">
                  <p:embed/>
                </p:oleObj>
              </mc:Choice>
              <mc:Fallback>
                <p:oleObj name="Equation" r:id="rId3" imgW="1003300" imgH="393700" progId="Equation.DSMT4">
                  <p:embed/>
                  <p:pic>
                    <p:nvPicPr>
                      <p:cNvPr id="0" name=""/>
                      <p:cNvPicPr>
                        <a:picLocks noChangeAspect="1" noChangeArrowheads="1"/>
                      </p:cNvPicPr>
                      <p:nvPr/>
                    </p:nvPicPr>
                    <p:blipFill>
                      <a:blip r:embed="rId4"/>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3115742378"/>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69791" name="Equation" r:id="rId5" imgW="1993900" imgH="431800" progId="Equation.DSMT4">
                  <p:embed/>
                </p:oleObj>
              </mc:Choice>
              <mc:Fallback>
                <p:oleObj name="Equation" r:id="rId5" imgW="1993900" imgH="431800" progId="Equation.DSMT4">
                  <p:embed/>
                  <p:pic>
                    <p:nvPicPr>
                      <p:cNvPr id="0" name=""/>
                      <p:cNvPicPr>
                        <a:picLocks noChangeAspect="1" noChangeArrowheads="1"/>
                      </p:cNvPicPr>
                      <p:nvPr/>
                    </p:nvPicPr>
                    <p:blipFill>
                      <a:blip r:embed="rId6"/>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3" name="Oval 2"/>
          <p:cNvSpPr/>
          <p:nvPr/>
        </p:nvSpPr>
        <p:spPr>
          <a:xfrm>
            <a:off x="2201335" y="4301067"/>
            <a:ext cx="1083733"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Object 30"/>
          <p:cNvGraphicFramePr>
            <a:graphicFrameLocks noChangeAspect="1"/>
          </p:cNvGraphicFramePr>
          <p:nvPr>
            <p:extLst>
              <p:ext uri="{D42A27DB-BD31-4B8C-83A1-F6EECF244321}">
                <p14:modId xmlns:p14="http://schemas.microsoft.com/office/powerpoint/2010/main" val="1169461062"/>
              </p:ext>
            </p:extLst>
          </p:nvPr>
        </p:nvGraphicFramePr>
        <p:xfrm>
          <a:off x="6468533" y="2905125"/>
          <a:ext cx="5465763" cy="1044575"/>
        </p:xfrm>
        <a:graphic>
          <a:graphicData uri="http://schemas.openxmlformats.org/presentationml/2006/ole">
            <mc:AlternateContent xmlns:mc="http://schemas.openxmlformats.org/markup-compatibility/2006">
              <mc:Choice xmlns:v="urn:schemas-microsoft-com:vml" Requires="v">
                <p:oleObj spid="_x0000_s369792" name="Equation" r:id="rId7" imgW="2260600" imgH="431800" progId="Equation.DSMT4">
                  <p:embed/>
                </p:oleObj>
              </mc:Choice>
              <mc:Fallback>
                <p:oleObj name="Equation" r:id="rId7" imgW="2260600" imgH="431800" progId="Equation.DSMT4">
                  <p:embed/>
                  <p:pic>
                    <p:nvPicPr>
                      <p:cNvPr id="0" name=""/>
                      <p:cNvPicPr>
                        <a:picLocks noChangeAspect="1" noChangeArrowheads="1"/>
                      </p:cNvPicPr>
                      <p:nvPr/>
                    </p:nvPicPr>
                    <p:blipFill>
                      <a:blip r:embed="rId8"/>
                      <a:srcRect/>
                      <a:stretch>
                        <a:fillRect/>
                      </a:stretch>
                    </p:blipFill>
                    <p:spPr bwMode="auto">
                      <a:xfrm>
                        <a:off x="6468533" y="2905125"/>
                        <a:ext cx="5465763" cy="1044575"/>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3253230972"/>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69793" name="Equation" r:id="rId9" imgW="660400" imgH="203200" progId="Equation.DSMT4">
                  <p:embed/>
                </p:oleObj>
              </mc:Choice>
              <mc:Fallback>
                <p:oleObj name="Equation" r:id="rId9" imgW="660400" imgH="203200" progId="Equation.DSMT4">
                  <p:embed/>
                  <p:pic>
                    <p:nvPicPr>
                      <p:cNvPr id="0" name=""/>
                      <p:cNvPicPr>
                        <a:picLocks noChangeAspect="1" noChangeArrowheads="1"/>
                      </p:cNvPicPr>
                      <p:nvPr/>
                    </p:nvPicPr>
                    <p:blipFill>
                      <a:blip r:embed="rId10"/>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16" name="Straight Arrow Connector 15"/>
          <p:cNvCxnSpPr>
            <a:endCxn id="3" idx="3"/>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149600" y="3471333"/>
            <a:ext cx="3166533" cy="104986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33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graphicFrame>
        <p:nvGraphicFramePr>
          <p:cNvPr id="43" name="Object 42"/>
          <p:cNvGraphicFramePr>
            <a:graphicFrameLocks noChangeAspect="1"/>
          </p:cNvGraphicFramePr>
          <p:nvPr>
            <p:extLst>
              <p:ext uri="{D42A27DB-BD31-4B8C-83A1-F6EECF244321}">
                <p14:modId xmlns:p14="http://schemas.microsoft.com/office/powerpoint/2010/main" val="4224832775"/>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72825" name="Equation" r:id="rId3" imgW="1003300" imgH="393700" progId="Equation.DSMT4">
                  <p:embed/>
                </p:oleObj>
              </mc:Choice>
              <mc:Fallback>
                <p:oleObj name="Equation" r:id="rId3" imgW="1003300" imgH="393700" progId="Equation.DSMT4">
                  <p:embed/>
                  <p:pic>
                    <p:nvPicPr>
                      <p:cNvPr id="0" name=""/>
                      <p:cNvPicPr>
                        <a:picLocks noChangeAspect="1" noChangeArrowheads="1"/>
                      </p:cNvPicPr>
                      <p:nvPr/>
                    </p:nvPicPr>
                    <p:blipFill>
                      <a:blip r:embed="rId4"/>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1767978059"/>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2826" name="Equation" r:id="rId5" imgW="1993900" imgH="431800" progId="Equation.DSMT4">
                  <p:embed/>
                </p:oleObj>
              </mc:Choice>
              <mc:Fallback>
                <p:oleObj name="Equation" r:id="rId5" imgW="1993900" imgH="431800" progId="Equation.DSMT4">
                  <p:embed/>
                  <p:pic>
                    <p:nvPicPr>
                      <p:cNvPr id="0" name=""/>
                      <p:cNvPicPr>
                        <a:picLocks noChangeAspect="1" noChangeArrowheads="1"/>
                      </p:cNvPicPr>
                      <p:nvPr/>
                    </p:nvPicPr>
                    <p:blipFill>
                      <a:blip r:embed="rId6"/>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3" name="Oval 2"/>
          <p:cNvSpPr/>
          <p:nvPr/>
        </p:nvSpPr>
        <p:spPr>
          <a:xfrm>
            <a:off x="2201335" y="4301067"/>
            <a:ext cx="1083733"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61967801"/>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2827" name="Equation" r:id="rId7" imgW="660400" imgH="203200" progId="Equation.DSMT4">
                  <p:embed/>
                </p:oleObj>
              </mc:Choice>
              <mc:Fallback>
                <p:oleObj name="Equation" r:id="rId7" imgW="660400" imgH="203200" progId="Equation.DSMT4">
                  <p:embed/>
                  <p:pic>
                    <p:nvPicPr>
                      <p:cNvPr id="0" name=""/>
                      <p:cNvPicPr>
                        <a:picLocks noChangeAspect="1" noChangeArrowheads="1"/>
                      </p:cNvPicPr>
                      <p:nvPr/>
                    </p:nvPicPr>
                    <p:blipFill>
                      <a:blip r:embed="rId8"/>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16" name="Straight Arrow Connector 15"/>
          <p:cNvCxnSpPr>
            <a:endCxn id="3" idx="3"/>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532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1069810114"/>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71025"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1173843"/>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71026" name="Equation" r:id="rId5" imgW="393700" imgH="215900" progId="Equation.DSMT4">
                  <p:embed/>
                </p:oleObj>
              </mc:Choice>
              <mc:Fallback>
                <p:oleObj name="Equation" r:id="rId5" imgW="393700" imgH="215900" progId="Equation.DSMT4">
                  <p:embed/>
                  <p:pic>
                    <p:nvPicPr>
                      <p:cNvPr id="0" name=""/>
                      <p:cNvPicPr>
                        <a:picLocks noChangeAspect="1" noChangeArrowheads="1"/>
                      </p:cNvPicPr>
                      <p:nvPr/>
                    </p:nvPicPr>
                    <p:blipFill>
                      <a:blip r:embed="rId6"/>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148790944"/>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71027"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7537979" y="1608139"/>
                        <a:ext cx="900112" cy="720725"/>
                      </a:xfrm>
                      <a:prstGeom prst="rect">
                        <a:avLst/>
                      </a:prstGeom>
                      <a:noFill/>
                      <a:extLst/>
                    </p:spPr>
                  </p:pic>
                </p:oleObj>
              </mc:Fallback>
            </mc:AlternateContent>
          </a:graphicData>
        </a:graphic>
      </p:graphicFrame>
      <p:sp>
        <p:nvSpPr>
          <p:cNvPr id="4" name="Oval 3"/>
          <p:cNvSpPr/>
          <p:nvPr/>
        </p:nvSpPr>
        <p:spPr>
          <a:xfrm>
            <a:off x="4571999" y="1253048"/>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5960535" y="1286914"/>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1965697931"/>
              </p:ext>
            </p:extLst>
          </p:nvPr>
        </p:nvGraphicFramePr>
        <p:xfrm>
          <a:off x="4759324" y="2006599"/>
          <a:ext cx="1116989" cy="618067"/>
        </p:xfrm>
        <a:graphic>
          <a:graphicData uri="http://schemas.openxmlformats.org/presentationml/2006/ole">
            <mc:AlternateContent xmlns:mc="http://schemas.openxmlformats.org/markup-compatibility/2006">
              <mc:Choice xmlns:v="urn:schemas-microsoft-com:vml" Requires="v">
                <p:oleObj spid="_x0000_s371028" name="Equation" r:id="rId9" imgW="368300" imgH="203200" progId="Equation.DSMT4">
                  <p:embed/>
                </p:oleObj>
              </mc:Choice>
              <mc:Fallback>
                <p:oleObj name="Equation" r:id="rId9" imgW="368300" imgH="203200" progId="Equation.DSMT4">
                  <p:embed/>
                  <p:pic>
                    <p:nvPicPr>
                      <p:cNvPr id="0" name=""/>
                      <p:cNvPicPr>
                        <a:picLocks noChangeAspect="1" noChangeArrowheads="1"/>
                      </p:cNvPicPr>
                      <p:nvPr/>
                    </p:nvPicPr>
                    <p:blipFill>
                      <a:blip r:embed="rId10"/>
                      <a:srcRect/>
                      <a:stretch>
                        <a:fillRect/>
                      </a:stretch>
                    </p:blipFill>
                    <p:spPr bwMode="auto">
                      <a:xfrm>
                        <a:off x="4759324" y="2006599"/>
                        <a:ext cx="1116989" cy="618067"/>
                      </a:xfrm>
                      <a:prstGeom prst="rect">
                        <a:avLst/>
                      </a:prstGeom>
                      <a:noFill/>
                      <a:extLst/>
                    </p:spPr>
                  </p:pic>
                </p:oleObj>
              </mc:Fallback>
            </mc:AlternateContent>
          </a:graphicData>
        </a:graphic>
      </p:graphicFrame>
      <p:cxnSp>
        <p:nvCxnSpPr>
          <p:cNvPr id="18" name="Straight Arrow Connector 17"/>
          <p:cNvCxnSpPr/>
          <p:nvPr/>
        </p:nvCxnSpPr>
        <p:spPr>
          <a:xfrm flipV="1">
            <a:off x="7416801" y="2286000"/>
            <a:ext cx="1727199" cy="3384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3485854401"/>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71029"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992932961"/>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71030" name="Equation" r:id="rId13" imgW="1003300" imgH="393700" progId="Equation.DSMT4">
                  <p:embed/>
                </p:oleObj>
              </mc:Choice>
              <mc:Fallback>
                <p:oleObj name="Equation" r:id="rId13" imgW="1003300" imgH="393700" progId="Equation.DSMT4">
                  <p:embed/>
                  <p:pic>
                    <p:nvPicPr>
                      <p:cNvPr id="0" name=""/>
                      <p:cNvPicPr>
                        <a:picLocks noChangeAspect="1" noChangeArrowheads="1"/>
                      </p:cNvPicPr>
                      <p:nvPr/>
                    </p:nvPicPr>
                    <p:blipFill>
                      <a:blip r:embed="rId14"/>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1015544780"/>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1031" name="Equation" r:id="rId15" imgW="1993900" imgH="431800" progId="Equation.DSMT4">
                  <p:embed/>
                </p:oleObj>
              </mc:Choice>
              <mc:Fallback>
                <p:oleObj name="Equation" r:id="rId15" imgW="1993900" imgH="431800" progId="Equation.DSMT4">
                  <p:embed/>
                  <p:pic>
                    <p:nvPicPr>
                      <p:cNvPr id="0" name=""/>
                      <p:cNvPicPr>
                        <a:picLocks noChangeAspect="1" noChangeArrowheads="1"/>
                      </p:cNvPicPr>
                      <p:nvPr/>
                    </p:nvPicPr>
                    <p:blipFill>
                      <a:blip r:embed="rId16"/>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064673191"/>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71032" name="Equation" r:id="rId17" imgW="558800" imgH="203200" progId="Equation.DSMT4">
                  <p:embed/>
                </p:oleObj>
              </mc:Choice>
              <mc:Fallback>
                <p:oleObj name="Equation" r:id="rId17" imgW="558800" imgH="203200" progId="Equation.DSMT4">
                  <p:embed/>
                  <p:pic>
                    <p:nvPicPr>
                      <p:cNvPr id="0" name=""/>
                      <p:cNvPicPr>
                        <a:picLocks noChangeAspect="1" noChangeArrowheads="1"/>
                      </p:cNvPicPr>
                      <p:nvPr/>
                    </p:nvPicPr>
                    <p:blipFill>
                      <a:blip r:embed="rId18"/>
                      <a:srcRect/>
                      <a:stretch>
                        <a:fillRect/>
                      </a:stretch>
                    </p:blipFill>
                    <p:spPr bwMode="auto">
                      <a:xfrm>
                        <a:off x="6037792" y="2031471"/>
                        <a:ext cx="1345142" cy="492861"/>
                      </a:xfrm>
                      <a:prstGeom prst="rect">
                        <a:avLst/>
                      </a:prstGeom>
                      <a:noFill/>
                      <a:extLst/>
                    </p:spPr>
                  </p:pic>
                </p:oleObj>
              </mc:Fallback>
            </mc:AlternateContent>
          </a:graphicData>
        </a:graphic>
      </p:graphicFrame>
      <p:sp>
        <p:nvSpPr>
          <p:cNvPr id="31" name="Oval 30"/>
          <p:cNvSpPr/>
          <p:nvPr/>
        </p:nvSpPr>
        <p:spPr>
          <a:xfrm>
            <a:off x="3183469" y="4318001"/>
            <a:ext cx="1456265"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1771201875"/>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1033" name="Equation" r:id="rId19" imgW="660400" imgH="203200" progId="Equation.DSMT4">
                  <p:embed/>
                </p:oleObj>
              </mc:Choice>
              <mc:Fallback>
                <p:oleObj name="Equation" r:id="rId19" imgW="660400" imgH="203200" progId="Equation.DSMT4">
                  <p:embed/>
                  <p:pic>
                    <p:nvPicPr>
                      <p:cNvPr id="0" name=""/>
                      <p:cNvPicPr>
                        <a:picLocks noChangeAspect="1" noChangeArrowheads="1"/>
                      </p:cNvPicPr>
                      <p:nvPr/>
                    </p:nvPicPr>
                    <p:blipFill>
                      <a:blip r:embed="rId20"/>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3203723247"/>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71034"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1511828" y="829732"/>
                        <a:ext cx="602862" cy="567797"/>
                      </a:xfrm>
                      <a:prstGeom prst="rect">
                        <a:avLst/>
                      </a:prstGeom>
                      <a:noFill/>
                      <a:extLst/>
                    </p:spPr>
                  </p:pic>
                </p:oleObj>
              </mc:Fallback>
            </mc:AlternateContent>
          </a:graphicData>
        </a:graphic>
      </p:graphicFrame>
    </p:spTree>
    <p:extLst>
      <p:ext uri="{BB962C8B-B14F-4D97-AF65-F5344CB8AC3E}">
        <p14:creationId xmlns:p14="http://schemas.microsoft.com/office/powerpoint/2010/main" val="144612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graphicFrame>
        <p:nvGraphicFramePr>
          <p:cNvPr id="32" name="Object 31"/>
          <p:cNvGraphicFramePr>
            <a:graphicFrameLocks noChangeAspect="1"/>
          </p:cNvGraphicFramePr>
          <p:nvPr>
            <p:extLst>
              <p:ext uri="{D42A27DB-BD31-4B8C-83A1-F6EECF244321}">
                <p14:modId xmlns:p14="http://schemas.microsoft.com/office/powerpoint/2010/main" val="1984229924"/>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1869"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31" name="Oval 30"/>
          <p:cNvSpPr/>
          <p:nvPr/>
        </p:nvSpPr>
        <p:spPr>
          <a:xfrm>
            <a:off x="3183469" y="4318001"/>
            <a:ext cx="1456265"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3786110703"/>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1870" name="Equation" r:id="rId5" imgW="660400" imgH="203200" progId="Equation.DSMT4">
                  <p:embed/>
                </p:oleObj>
              </mc:Choice>
              <mc:Fallback>
                <p:oleObj name="Equation" r:id="rId5" imgW="660400" imgH="203200" progId="Equation.DSMT4">
                  <p:embed/>
                  <p:pic>
                    <p:nvPicPr>
                      <p:cNvPr id="0" name=""/>
                      <p:cNvPicPr>
                        <a:picLocks noChangeAspect="1" noChangeArrowheads="1"/>
                      </p:cNvPicPr>
                      <p:nvPr/>
                    </p:nvPicPr>
                    <p:blipFill>
                      <a:blip r:embed="rId6"/>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4173355546"/>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71871"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7537979" y="1608139"/>
                        <a:ext cx="900112" cy="720725"/>
                      </a:xfrm>
                      <a:prstGeom prst="rect">
                        <a:avLst/>
                      </a:prstGeom>
                      <a:noFill/>
                      <a:extLst/>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4234466075"/>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71872" name="Equation" r:id="rId9" imgW="558800" imgH="203200" progId="Equation.DSMT4">
                  <p:embed/>
                </p:oleObj>
              </mc:Choice>
              <mc:Fallback>
                <p:oleObj name="Equation" r:id="rId9" imgW="558800" imgH="203200" progId="Equation.DSMT4">
                  <p:embed/>
                  <p:pic>
                    <p:nvPicPr>
                      <p:cNvPr id="0" name=""/>
                      <p:cNvPicPr>
                        <a:picLocks noChangeAspect="1" noChangeArrowheads="1"/>
                      </p:cNvPicPr>
                      <p:nvPr/>
                    </p:nvPicPr>
                    <p:blipFill>
                      <a:blip r:embed="rId10"/>
                      <a:srcRect/>
                      <a:stretch>
                        <a:fillRect/>
                      </a:stretch>
                    </p:blipFill>
                    <p:spPr bwMode="auto">
                      <a:xfrm>
                        <a:off x="6037792" y="2031471"/>
                        <a:ext cx="1345142" cy="492861"/>
                      </a:xfrm>
                      <a:prstGeom prst="rect">
                        <a:avLst/>
                      </a:prstGeom>
                      <a:noFill/>
                      <a:extLst/>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108939328"/>
              </p:ext>
            </p:extLst>
          </p:nvPr>
        </p:nvGraphicFramePr>
        <p:xfrm>
          <a:off x="287861" y="2754313"/>
          <a:ext cx="11458575" cy="1139825"/>
        </p:xfrm>
        <a:graphic>
          <a:graphicData uri="http://schemas.openxmlformats.org/presentationml/2006/ole">
            <mc:AlternateContent xmlns:mc="http://schemas.openxmlformats.org/markup-compatibility/2006">
              <mc:Choice xmlns:v="urn:schemas-microsoft-com:vml" Requires="v">
                <p:oleObj spid="_x0000_s371873" name="Equation" r:id="rId11" imgW="4368800" imgH="431800" progId="Equation.DSMT4">
                  <p:embed/>
                </p:oleObj>
              </mc:Choice>
              <mc:Fallback>
                <p:oleObj name="Equation" r:id="rId11" imgW="4368800" imgH="431800" progId="Equation.DSMT4">
                  <p:embed/>
                  <p:pic>
                    <p:nvPicPr>
                      <p:cNvPr id="0" name=""/>
                      <p:cNvPicPr>
                        <a:picLocks noChangeAspect="1" noChangeArrowheads="1"/>
                      </p:cNvPicPr>
                      <p:nvPr/>
                    </p:nvPicPr>
                    <p:blipFill>
                      <a:blip r:embed="rId12"/>
                      <a:srcRect/>
                      <a:stretch>
                        <a:fillRect/>
                      </a:stretch>
                    </p:blipFill>
                    <p:spPr bwMode="auto">
                      <a:xfrm>
                        <a:off x="287861" y="2754313"/>
                        <a:ext cx="11458575" cy="1139825"/>
                      </a:xfrm>
                      <a:prstGeom prst="rect">
                        <a:avLst/>
                      </a:prstGeom>
                      <a:noFill/>
                      <a:extLst/>
                    </p:spPr>
                  </p:pic>
                </p:oleObj>
              </mc:Fallback>
            </mc:AlternateContent>
          </a:graphicData>
        </a:graphic>
      </p:graphicFrame>
      <p:cxnSp>
        <p:nvCxnSpPr>
          <p:cNvPr id="46" name="Straight Connector 45"/>
          <p:cNvCxnSpPr>
            <a:stCxn id="31" idx="1"/>
          </p:cNvCxnSpPr>
          <p:nvPr/>
        </p:nvCxnSpPr>
        <p:spPr>
          <a:xfrm flipH="1" flipV="1">
            <a:off x="1930400" y="3860800"/>
            <a:ext cx="1466334" cy="69030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26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graphicFrame>
        <p:nvGraphicFramePr>
          <p:cNvPr id="32" name="Object 31"/>
          <p:cNvGraphicFramePr>
            <a:graphicFrameLocks noChangeAspect="1"/>
          </p:cNvGraphicFramePr>
          <p:nvPr>
            <p:extLst>
              <p:ext uri="{D42A27DB-BD31-4B8C-83A1-F6EECF244321}">
                <p14:modId xmlns:p14="http://schemas.microsoft.com/office/powerpoint/2010/main" val="970337189"/>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3954"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31" name="Oval 30"/>
          <p:cNvSpPr/>
          <p:nvPr/>
        </p:nvSpPr>
        <p:spPr>
          <a:xfrm>
            <a:off x="3183469" y="4318001"/>
            <a:ext cx="1456265"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1781137740"/>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3955" name="Equation" r:id="rId5" imgW="660400" imgH="203200" progId="Equation.DSMT4">
                  <p:embed/>
                </p:oleObj>
              </mc:Choice>
              <mc:Fallback>
                <p:oleObj name="Equation" r:id="rId5" imgW="660400" imgH="203200" progId="Equation.DSMT4">
                  <p:embed/>
                  <p:pic>
                    <p:nvPicPr>
                      <p:cNvPr id="0" name=""/>
                      <p:cNvPicPr>
                        <a:picLocks noChangeAspect="1" noChangeArrowheads="1"/>
                      </p:cNvPicPr>
                      <p:nvPr/>
                    </p:nvPicPr>
                    <p:blipFill>
                      <a:blip r:embed="rId6"/>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1705081640"/>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73956"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7537979" y="1608139"/>
                        <a:ext cx="900112" cy="720725"/>
                      </a:xfrm>
                      <a:prstGeom prst="rect">
                        <a:avLst/>
                      </a:prstGeom>
                      <a:noFill/>
                      <a:extLst/>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887146719"/>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73957" name="Equation" r:id="rId9" imgW="558800" imgH="203200" progId="Equation.DSMT4">
                  <p:embed/>
                </p:oleObj>
              </mc:Choice>
              <mc:Fallback>
                <p:oleObj name="Equation" r:id="rId9" imgW="558800" imgH="203200" progId="Equation.DSMT4">
                  <p:embed/>
                  <p:pic>
                    <p:nvPicPr>
                      <p:cNvPr id="0" name=""/>
                      <p:cNvPicPr>
                        <a:picLocks noChangeAspect="1" noChangeArrowheads="1"/>
                      </p:cNvPicPr>
                      <p:nvPr/>
                    </p:nvPicPr>
                    <p:blipFill>
                      <a:blip r:embed="rId10"/>
                      <a:srcRect/>
                      <a:stretch>
                        <a:fillRect/>
                      </a:stretch>
                    </p:blipFill>
                    <p:spPr bwMode="auto">
                      <a:xfrm>
                        <a:off x="6037792" y="2031471"/>
                        <a:ext cx="1345142" cy="492861"/>
                      </a:xfrm>
                      <a:prstGeom prst="rect">
                        <a:avLst/>
                      </a:prstGeom>
                      <a:noFill/>
                      <a:extLst/>
                    </p:spPr>
                  </p:pic>
                </p:oleObj>
              </mc:Fallback>
            </mc:AlternateContent>
          </a:graphicData>
        </a:graphic>
      </p:graphicFrame>
      <p:cxnSp>
        <p:nvCxnSpPr>
          <p:cNvPr id="46" name="Straight Connector 45"/>
          <p:cNvCxnSpPr>
            <a:stCxn id="31" idx="1"/>
          </p:cNvCxnSpPr>
          <p:nvPr/>
        </p:nvCxnSpPr>
        <p:spPr>
          <a:xfrm flipH="1" flipV="1">
            <a:off x="1930400" y="3860800"/>
            <a:ext cx="1466334" cy="69030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3758689922"/>
              </p:ext>
            </p:extLst>
          </p:nvPr>
        </p:nvGraphicFramePr>
        <p:xfrm>
          <a:off x="4056063" y="6172200"/>
          <a:ext cx="1998662" cy="536575"/>
        </p:xfrm>
        <a:graphic>
          <a:graphicData uri="http://schemas.openxmlformats.org/presentationml/2006/ole">
            <mc:AlternateContent xmlns:mc="http://schemas.openxmlformats.org/markup-compatibility/2006">
              <mc:Choice xmlns:v="urn:schemas-microsoft-com:vml" Requires="v">
                <p:oleObj spid="_x0000_s373958" name="Equation" r:id="rId11" imgW="762000" imgH="203200" progId="Equation.DSMT4">
                  <p:embed/>
                </p:oleObj>
              </mc:Choice>
              <mc:Fallback>
                <p:oleObj name="Equation" r:id="rId11" imgW="762000" imgH="203200" progId="Equation.DSMT4">
                  <p:embed/>
                  <p:pic>
                    <p:nvPicPr>
                      <p:cNvPr id="0" name=""/>
                      <p:cNvPicPr>
                        <a:picLocks noChangeAspect="1" noChangeArrowheads="1"/>
                      </p:cNvPicPr>
                      <p:nvPr/>
                    </p:nvPicPr>
                    <p:blipFill>
                      <a:blip r:embed="rId12"/>
                      <a:srcRect/>
                      <a:stretch>
                        <a:fillRect/>
                      </a:stretch>
                    </p:blipFill>
                    <p:spPr bwMode="auto">
                      <a:xfrm>
                        <a:off x="4056063" y="6172200"/>
                        <a:ext cx="1998662" cy="536575"/>
                      </a:xfrm>
                      <a:prstGeom prst="rect">
                        <a:avLst/>
                      </a:prstGeom>
                      <a:noFill/>
                      <a:extLst/>
                    </p:spPr>
                  </p:pic>
                </p:oleObj>
              </mc:Fallback>
            </mc:AlternateContent>
          </a:graphicData>
        </a:graphic>
      </p:graphicFrame>
      <p:cxnSp>
        <p:nvCxnSpPr>
          <p:cNvPr id="12" name="Straight Arrow Connector 11"/>
          <p:cNvCxnSpPr/>
          <p:nvPr/>
        </p:nvCxnSpPr>
        <p:spPr>
          <a:xfrm flipH="1" flipV="1">
            <a:off x="4358178" y="5795163"/>
            <a:ext cx="112222" cy="3347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19411076"/>
              </p:ext>
            </p:extLst>
          </p:nvPr>
        </p:nvGraphicFramePr>
        <p:xfrm>
          <a:off x="287861" y="2754313"/>
          <a:ext cx="11458575" cy="1139825"/>
        </p:xfrm>
        <a:graphic>
          <a:graphicData uri="http://schemas.openxmlformats.org/presentationml/2006/ole">
            <mc:AlternateContent xmlns:mc="http://schemas.openxmlformats.org/markup-compatibility/2006">
              <mc:Choice xmlns:v="urn:schemas-microsoft-com:vml" Requires="v">
                <p:oleObj spid="_x0000_s373959" name="Equation" r:id="rId13" imgW="4368800" imgH="431800" progId="Equation.DSMT4">
                  <p:embed/>
                </p:oleObj>
              </mc:Choice>
              <mc:Fallback>
                <p:oleObj name="Equation" r:id="rId13" imgW="4368800" imgH="431800" progId="Equation.DSMT4">
                  <p:embed/>
                  <p:pic>
                    <p:nvPicPr>
                      <p:cNvPr id="0" name=""/>
                      <p:cNvPicPr>
                        <a:picLocks noChangeAspect="1" noChangeArrowheads="1"/>
                      </p:cNvPicPr>
                      <p:nvPr/>
                    </p:nvPicPr>
                    <p:blipFill>
                      <a:blip r:embed="rId14"/>
                      <a:srcRect/>
                      <a:stretch>
                        <a:fillRect/>
                      </a:stretch>
                    </p:blipFill>
                    <p:spPr bwMode="auto">
                      <a:xfrm>
                        <a:off x="287861" y="2754313"/>
                        <a:ext cx="11458575" cy="1139825"/>
                      </a:xfrm>
                      <a:prstGeom prst="rect">
                        <a:avLst/>
                      </a:prstGeom>
                      <a:noFill/>
                      <a:extLst/>
                    </p:spPr>
                  </p:pic>
                </p:oleObj>
              </mc:Fallback>
            </mc:AlternateContent>
          </a:graphicData>
        </a:graphic>
      </p:graphicFrame>
    </p:spTree>
    <p:extLst>
      <p:ext uri="{BB962C8B-B14F-4D97-AF65-F5344CB8AC3E}">
        <p14:creationId xmlns:p14="http://schemas.microsoft.com/office/powerpoint/2010/main" val="225016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graphicFrame>
        <p:nvGraphicFramePr>
          <p:cNvPr id="32" name="Object 31"/>
          <p:cNvGraphicFramePr>
            <a:graphicFrameLocks noChangeAspect="1"/>
          </p:cNvGraphicFramePr>
          <p:nvPr>
            <p:extLst>
              <p:ext uri="{D42A27DB-BD31-4B8C-83A1-F6EECF244321}">
                <p14:modId xmlns:p14="http://schemas.microsoft.com/office/powerpoint/2010/main" val="1838166235"/>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4876"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4096097730"/>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4877" name="Equation" r:id="rId5" imgW="660400" imgH="203200" progId="Equation.DSMT4">
                  <p:embed/>
                </p:oleObj>
              </mc:Choice>
              <mc:Fallback>
                <p:oleObj name="Equation" r:id="rId5" imgW="660400" imgH="203200" progId="Equation.DSMT4">
                  <p:embed/>
                  <p:pic>
                    <p:nvPicPr>
                      <p:cNvPr id="0" name=""/>
                      <p:cNvPicPr>
                        <a:picLocks noChangeAspect="1" noChangeArrowheads="1"/>
                      </p:cNvPicPr>
                      <p:nvPr/>
                    </p:nvPicPr>
                    <p:blipFill>
                      <a:blip r:embed="rId6"/>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36564586"/>
              </p:ext>
            </p:extLst>
          </p:nvPr>
        </p:nvGraphicFramePr>
        <p:xfrm>
          <a:off x="4056063" y="6172200"/>
          <a:ext cx="1998662" cy="536575"/>
        </p:xfrm>
        <a:graphic>
          <a:graphicData uri="http://schemas.openxmlformats.org/presentationml/2006/ole">
            <mc:AlternateContent xmlns:mc="http://schemas.openxmlformats.org/markup-compatibility/2006">
              <mc:Choice xmlns:v="urn:schemas-microsoft-com:vml" Requires="v">
                <p:oleObj spid="_x0000_s374878" name="Equation" r:id="rId7" imgW="762000" imgH="203200" progId="Equation.DSMT4">
                  <p:embed/>
                </p:oleObj>
              </mc:Choice>
              <mc:Fallback>
                <p:oleObj name="Equation" r:id="rId7" imgW="762000" imgH="203200" progId="Equation.DSMT4">
                  <p:embed/>
                  <p:pic>
                    <p:nvPicPr>
                      <p:cNvPr id="0" name=""/>
                      <p:cNvPicPr>
                        <a:picLocks noChangeAspect="1" noChangeArrowheads="1"/>
                      </p:cNvPicPr>
                      <p:nvPr/>
                    </p:nvPicPr>
                    <p:blipFill>
                      <a:blip r:embed="rId8"/>
                      <a:srcRect/>
                      <a:stretch>
                        <a:fillRect/>
                      </a:stretch>
                    </p:blipFill>
                    <p:spPr bwMode="auto">
                      <a:xfrm>
                        <a:off x="4056063" y="6172200"/>
                        <a:ext cx="1998662" cy="536575"/>
                      </a:xfrm>
                      <a:prstGeom prst="rect">
                        <a:avLst/>
                      </a:prstGeom>
                      <a:noFill/>
                      <a:extLst/>
                    </p:spPr>
                  </p:pic>
                </p:oleObj>
              </mc:Fallback>
            </mc:AlternateContent>
          </a:graphicData>
        </a:graphic>
      </p:graphicFrame>
      <p:cxnSp>
        <p:nvCxnSpPr>
          <p:cNvPr id="12" name="Straight Arrow Connector 11"/>
          <p:cNvCxnSpPr/>
          <p:nvPr/>
        </p:nvCxnSpPr>
        <p:spPr>
          <a:xfrm flipH="1" flipV="1">
            <a:off x="4358178" y="5795163"/>
            <a:ext cx="112222" cy="3347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75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909127585"/>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76177"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511828" y="829732"/>
                        <a:ext cx="602862" cy="567797"/>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21609081"/>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76178"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88775175"/>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76179" name="Equation" r:id="rId7" imgW="393700" imgH="215900" progId="Equation.DSMT4">
                  <p:embed/>
                </p:oleObj>
              </mc:Choice>
              <mc:Fallback>
                <p:oleObj name="Equation" r:id="rId7" imgW="393700" imgH="215900" progId="Equation.DSMT4">
                  <p:embed/>
                  <p:pic>
                    <p:nvPicPr>
                      <p:cNvPr id="0" name=""/>
                      <p:cNvPicPr>
                        <a:picLocks noChangeAspect="1" noChangeArrowheads="1"/>
                      </p:cNvPicPr>
                      <p:nvPr/>
                    </p:nvPicPr>
                    <p:blipFill>
                      <a:blip r:embed="rId8"/>
                      <a:srcRect/>
                      <a:stretch>
                        <a:fillRect/>
                      </a:stretch>
                    </p:blipFill>
                    <p:spPr bwMode="auto">
                      <a:xfrm>
                        <a:off x="2492907" y="2022757"/>
                        <a:ext cx="1029229" cy="56380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6955824"/>
              </p:ext>
            </p:extLst>
          </p:nvPr>
        </p:nvGraphicFramePr>
        <p:xfrm>
          <a:off x="7537979" y="1608139"/>
          <a:ext cx="900112" cy="720725"/>
        </p:xfrm>
        <a:graphic>
          <a:graphicData uri="http://schemas.openxmlformats.org/presentationml/2006/ole">
            <mc:AlternateContent xmlns:mc="http://schemas.openxmlformats.org/markup-compatibility/2006">
              <mc:Choice xmlns:v="urn:schemas-microsoft-com:vml" Requires="v">
                <p:oleObj spid="_x0000_s376180" name="Equation" r:id="rId9" imgW="254000" imgH="203200" progId="Equation.DSMT4">
                  <p:embed/>
                </p:oleObj>
              </mc:Choice>
              <mc:Fallback>
                <p:oleObj name="Equation" r:id="rId9" imgW="254000" imgH="203200" progId="Equation.DSMT4">
                  <p:embed/>
                  <p:pic>
                    <p:nvPicPr>
                      <p:cNvPr id="0" name=""/>
                      <p:cNvPicPr>
                        <a:picLocks noChangeAspect="1" noChangeArrowheads="1"/>
                      </p:cNvPicPr>
                      <p:nvPr/>
                    </p:nvPicPr>
                    <p:blipFill>
                      <a:blip r:embed="rId10"/>
                      <a:srcRect/>
                      <a:stretch>
                        <a:fillRect/>
                      </a:stretch>
                    </p:blipFill>
                    <p:spPr bwMode="auto">
                      <a:xfrm>
                        <a:off x="7537979" y="1608139"/>
                        <a:ext cx="900112" cy="720725"/>
                      </a:xfrm>
                      <a:prstGeom prst="rect">
                        <a:avLst/>
                      </a:prstGeom>
                      <a:noFill/>
                      <a:extLst/>
                    </p:spPr>
                  </p:pic>
                </p:oleObj>
              </mc:Fallback>
            </mc:AlternateContent>
          </a:graphicData>
        </a:graphic>
      </p:graphicFrame>
      <p:sp>
        <p:nvSpPr>
          <p:cNvPr id="4" name="Oval 3"/>
          <p:cNvSpPr/>
          <p:nvPr/>
        </p:nvSpPr>
        <p:spPr>
          <a:xfrm>
            <a:off x="4571999" y="1253048"/>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5960535" y="1286914"/>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964418181"/>
              </p:ext>
            </p:extLst>
          </p:nvPr>
        </p:nvGraphicFramePr>
        <p:xfrm>
          <a:off x="4759324" y="2006599"/>
          <a:ext cx="1116989" cy="618067"/>
        </p:xfrm>
        <a:graphic>
          <a:graphicData uri="http://schemas.openxmlformats.org/presentationml/2006/ole">
            <mc:AlternateContent xmlns:mc="http://schemas.openxmlformats.org/markup-compatibility/2006">
              <mc:Choice xmlns:v="urn:schemas-microsoft-com:vml" Requires="v">
                <p:oleObj spid="_x0000_s376181" name="Equation" r:id="rId11" imgW="368300" imgH="203200" progId="Equation.DSMT4">
                  <p:embed/>
                </p:oleObj>
              </mc:Choice>
              <mc:Fallback>
                <p:oleObj name="Equation" r:id="rId11" imgW="368300" imgH="203200" progId="Equation.DSMT4">
                  <p:embed/>
                  <p:pic>
                    <p:nvPicPr>
                      <p:cNvPr id="0" name=""/>
                      <p:cNvPicPr>
                        <a:picLocks noChangeAspect="1" noChangeArrowheads="1"/>
                      </p:cNvPicPr>
                      <p:nvPr/>
                    </p:nvPicPr>
                    <p:blipFill>
                      <a:blip r:embed="rId12"/>
                      <a:srcRect/>
                      <a:stretch>
                        <a:fillRect/>
                      </a:stretch>
                    </p:blipFill>
                    <p:spPr bwMode="auto">
                      <a:xfrm>
                        <a:off x="4759324" y="2006599"/>
                        <a:ext cx="1116989" cy="618067"/>
                      </a:xfrm>
                      <a:prstGeom prst="rect">
                        <a:avLst/>
                      </a:prstGeom>
                      <a:noFill/>
                      <a:extLst/>
                    </p:spPr>
                  </p:pic>
                </p:oleObj>
              </mc:Fallback>
            </mc:AlternateContent>
          </a:graphicData>
        </a:graphic>
      </p:graphicFrame>
      <p:cxnSp>
        <p:nvCxnSpPr>
          <p:cNvPr id="18" name="Straight Arrow Connector 17"/>
          <p:cNvCxnSpPr/>
          <p:nvPr/>
        </p:nvCxnSpPr>
        <p:spPr>
          <a:xfrm flipV="1">
            <a:off x="7416801" y="2286000"/>
            <a:ext cx="1727199" cy="3384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55800661"/>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76182" name="Equation" r:id="rId13" imgW="393700" imgH="215900" progId="Equation.DSMT4">
                  <p:embed/>
                </p:oleObj>
              </mc:Choice>
              <mc:Fallback>
                <p:oleObj name="Equation" r:id="rId13" imgW="393700" imgH="215900" progId="Equation.DSMT4">
                  <p:embed/>
                  <p:pic>
                    <p:nvPicPr>
                      <p:cNvPr id="0" name=""/>
                      <p:cNvPicPr>
                        <a:picLocks noChangeAspect="1" noChangeArrowheads="1"/>
                      </p:cNvPicPr>
                      <p:nvPr/>
                    </p:nvPicPr>
                    <p:blipFill>
                      <a:blip r:embed="rId14"/>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250167926"/>
              </p:ext>
            </p:extLst>
          </p:nvPr>
        </p:nvGraphicFramePr>
        <p:xfrm>
          <a:off x="9292166" y="1799242"/>
          <a:ext cx="2425700" cy="952954"/>
        </p:xfrm>
        <a:graphic>
          <a:graphicData uri="http://schemas.openxmlformats.org/presentationml/2006/ole">
            <mc:AlternateContent xmlns:mc="http://schemas.openxmlformats.org/markup-compatibility/2006">
              <mc:Choice xmlns:v="urn:schemas-microsoft-com:vml" Requires="v">
                <p:oleObj spid="_x0000_s376183" name="Equation" r:id="rId15" imgW="1003300" imgH="393700" progId="Equation.DSMT4">
                  <p:embed/>
                </p:oleObj>
              </mc:Choice>
              <mc:Fallback>
                <p:oleObj name="Equation" r:id="rId15" imgW="1003300" imgH="393700" progId="Equation.DSMT4">
                  <p:embed/>
                  <p:pic>
                    <p:nvPicPr>
                      <p:cNvPr id="0" name=""/>
                      <p:cNvPicPr>
                        <a:picLocks noChangeAspect="1" noChangeArrowheads="1"/>
                      </p:cNvPicPr>
                      <p:nvPr/>
                    </p:nvPicPr>
                    <p:blipFill>
                      <a:blip r:embed="rId16"/>
                      <a:srcRect/>
                      <a:stretch>
                        <a:fillRect/>
                      </a:stretch>
                    </p:blipFill>
                    <p:spPr bwMode="auto">
                      <a:xfrm>
                        <a:off x="9292166" y="1799242"/>
                        <a:ext cx="2425700" cy="952954"/>
                      </a:xfrm>
                      <a:prstGeom prst="rect">
                        <a:avLst/>
                      </a:prstGeom>
                      <a:noFill/>
                      <a:extLst/>
                    </p:spPr>
                  </p:pic>
                </p:oleObj>
              </mc:Fallback>
            </mc:AlternateContent>
          </a:graphicData>
        </a:graphic>
      </p:graphicFrame>
      <p:sp>
        <p:nvSpPr>
          <p:cNvPr id="44" name="TextBox 43"/>
          <p:cNvSpPr txBox="1"/>
          <p:nvPr/>
        </p:nvSpPr>
        <p:spPr>
          <a:xfrm>
            <a:off x="9254004" y="745067"/>
            <a:ext cx="3208930" cy="1077218"/>
          </a:xfrm>
          <a:prstGeom prst="rect">
            <a:avLst/>
          </a:prstGeom>
          <a:noFill/>
        </p:spPr>
        <p:txBody>
          <a:bodyPr wrap="square" rtlCol="0">
            <a:spAutoFit/>
          </a:bodyPr>
          <a:lstStyle/>
          <a:p>
            <a:r>
              <a:rPr lang="en-US" sz="3200" dirty="0">
                <a:solidFill>
                  <a:schemeClr val="accent6">
                    <a:lumMod val="75000"/>
                  </a:schemeClr>
                </a:solidFill>
              </a:rPr>
              <a:t>Error on one observation</a:t>
            </a:r>
          </a:p>
        </p:txBody>
      </p:sp>
      <p:graphicFrame>
        <p:nvGraphicFramePr>
          <p:cNvPr id="32" name="Object 31"/>
          <p:cNvGraphicFramePr>
            <a:graphicFrameLocks noChangeAspect="1"/>
          </p:cNvGraphicFramePr>
          <p:nvPr>
            <p:extLst>
              <p:ext uri="{D42A27DB-BD31-4B8C-83A1-F6EECF244321}">
                <p14:modId xmlns:p14="http://schemas.microsoft.com/office/powerpoint/2010/main" val="299164828"/>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6184" name="Equation" r:id="rId17" imgW="1993900" imgH="431800" progId="Equation.DSMT4">
                  <p:embed/>
                </p:oleObj>
              </mc:Choice>
              <mc:Fallback>
                <p:oleObj name="Equation" r:id="rId17" imgW="1993900" imgH="431800" progId="Equation.DSMT4">
                  <p:embed/>
                  <p:pic>
                    <p:nvPicPr>
                      <p:cNvPr id="0" name=""/>
                      <p:cNvPicPr>
                        <a:picLocks noChangeAspect="1" noChangeArrowheads="1"/>
                      </p:cNvPicPr>
                      <p:nvPr/>
                    </p:nvPicPr>
                    <p:blipFill>
                      <a:blip r:embed="rId18"/>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703111974"/>
              </p:ext>
            </p:extLst>
          </p:nvPr>
        </p:nvGraphicFramePr>
        <p:xfrm>
          <a:off x="6037792" y="2031471"/>
          <a:ext cx="1345142" cy="492861"/>
        </p:xfrm>
        <a:graphic>
          <a:graphicData uri="http://schemas.openxmlformats.org/presentationml/2006/ole">
            <mc:AlternateContent xmlns:mc="http://schemas.openxmlformats.org/markup-compatibility/2006">
              <mc:Choice xmlns:v="urn:schemas-microsoft-com:vml" Requires="v">
                <p:oleObj spid="_x0000_s376185" name="Equation" r:id="rId19" imgW="558800" imgH="203200" progId="Equation.DSMT4">
                  <p:embed/>
                </p:oleObj>
              </mc:Choice>
              <mc:Fallback>
                <p:oleObj name="Equation" r:id="rId19" imgW="558800" imgH="203200" progId="Equation.DSMT4">
                  <p:embed/>
                  <p:pic>
                    <p:nvPicPr>
                      <p:cNvPr id="0" name=""/>
                      <p:cNvPicPr>
                        <a:picLocks noChangeAspect="1" noChangeArrowheads="1"/>
                      </p:cNvPicPr>
                      <p:nvPr/>
                    </p:nvPicPr>
                    <p:blipFill>
                      <a:blip r:embed="rId20"/>
                      <a:srcRect/>
                      <a:stretch>
                        <a:fillRect/>
                      </a:stretch>
                    </p:blipFill>
                    <p:spPr bwMode="auto">
                      <a:xfrm>
                        <a:off x="6037792" y="2031471"/>
                        <a:ext cx="1345142" cy="492861"/>
                      </a:xfrm>
                      <a:prstGeom prst="rect">
                        <a:avLst/>
                      </a:prstGeom>
                      <a:noFill/>
                      <a:extLst/>
                    </p:spPr>
                  </p:pic>
                </p:oleObj>
              </mc:Fallback>
            </mc:AlternateContent>
          </a:graphicData>
        </a:graphic>
      </p:graphicFrame>
      <p:sp>
        <p:nvSpPr>
          <p:cNvPr id="31" name="Oval 30"/>
          <p:cNvSpPr/>
          <p:nvPr/>
        </p:nvSpPr>
        <p:spPr>
          <a:xfrm>
            <a:off x="4521202" y="4284134"/>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3857564210"/>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6186" name="Equation" r:id="rId21" imgW="660400" imgH="203200" progId="Equation.DSMT4">
                  <p:embed/>
                </p:oleObj>
              </mc:Choice>
              <mc:Fallback>
                <p:oleObj name="Equation" r:id="rId21" imgW="660400" imgH="203200" progId="Equation.DSMT4">
                  <p:embed/>
                  <p:pic>
                    <p:nvPicPr>
                      <p:cNvPr id="0" name=""/>
                      <p:cNvPicPr>
                        <a:picLocks noChangeAspect="1" noChangeArrowheads="1"/>
                      </p:cNvPicPr>
                      <p:nvPr/>
                    </p:nvPicPr>
                    <p:blipFill>
                      <a:blip r:embed="rId22"/>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3672168933"/>
              </p:ext>
            </p:extLst>
          </p:nvPr>
        </p:nvGraphicFramePr>
        <p:xfrm>
          <a:off x="4056063" y="6172200"/>
          <a:ext cx="1998662" cy="536575"/>
        </p:xfrm>
        <a:graphic>
          <a:graphicData uri="http://schemas.openxmlformats.org/presentationml/2006/ole">
            <mc:AlternateContent xmlns:mc="http://schemas.openxmlformats.org/markup-compatibility/2006">
              <mc:Choice xmlns:v="urn:schemas-microsoft-com:vml" Requires="v">
                <p:oleObj spid="_x0000_s376187" name="Equation" r:id="rId23" imgW="762000" imgH="203200" progId="Equation.DSMT4">
                  <p:embed/>
                </p:oleObj>
              </mc:Choice>
              <mc:Fallback>
                <p:oleObj name="Equation" r:id="rId23" imgW="762000" imgH="203200" progId="Equation.DSMT4">
                  <p:embed/>
                  <p:pic>
                    <p:nvPicPr>
                      <p:cNvPr id="0" name=""/>
                      <p:cNvPicPr>
                        <a:picLocks noChangeAspect="1" noChangeArrowheads="1"/>
                      </p:cNvPicPr>
                      <p:nvPr/>
                    </p:nvPicPr>
                    <p:blipFill>
                      <a:blip r:embed="rId24"/>
                      <a:srcRect/>
                      <a:stretch>
                        <a:fillRect/>
                      </a:stretch>
                    </p:blipFill>
                    <p:spPr bwMode="auto">
                      <a:xfrm>
                        <a:off x="4056063" y="6172200"/>
                        <a:ext cx="1998662" cy="536575"/>
                      </a:xfrm>
                      <a:prstGeom prst="rect">
                        <a:avLst/>
                      </a:prstGeom>
                      <a:noFill/>
                      <a:extLst/>
                    </p:spPr>
                  </p:pic>
                </p:oleObj>
              </mc:Fallback>
            </mc:AlternateContent>
          </a:graphicData>
        </a:graphic>
      </p:graphicFrame>
      <p:cxnSp>
        <p:nvCxnSpPr>
          <p:cNvPr id="42" name="Straight Arrow Connector 41"/>
          <p:cNvCxnSpPr/>
          <p:nvPr/>
        </p:nvCxnSpPr>
        <p:spPr>
          <a:xfrm flipH="1" flipV="1">
            <a:off x="4358178" y="5795163"/>
            <a:ext cx="112222" cy="3347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1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3014135" y="2929467"/>
            <a:ext cx="1710265" cy="98210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218267" y="2658533"/>
            <a:ext cx="2319866" cy="79586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p:cNvCxnSpPr>
          <p:nvPr/>
        </p:nvCxnSpPr>
        <p:spPr>
          <a:xfrm flipV="1">
            <a:off x="1693333" y="2421445"/>
            <a:ext cx="2726269" cy="372543"/>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p:cNvCxnSpPr>
          <p:nvPr/>
        </p:nvCxnSpPr>
        <p:spPr>
          <a:xfrm>
            <a:off x="1456267" y="1439321"/>
            <a:ext cx="3268135" cy="491055"/>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953547607"/>
              </p:ext>
            </p:extLst>
          </p:nvPr>
        </p:nvGraphicFramePr>
        <p:xfrm>
          <a:off x="1663695" y="2115335"/>
          <a:ext cx="605372" cy="567536"/>
        </p:xfrm>
        <a:graphic>
          <a:graphicData uri="http://schemas.openxmlformats.org/presentationml/2006/ole">
            <mc:AlternateContent xmlns:mc="http://schemas.openxmlformats.org/markup-compatibility/2006">
              <mc:Choice xmlns:v="urn:schemas-microsoft-com:vml" Requires="v">
                <p:oleObj spid="_x0000_s377189" name="Equation" r:id="rId3" imgW="215900" imgH="203200" progId="Equation.DSMT4">
                  <p:embed/>
                </p:oleObj>
              </mc:Choice>
              <mc:Fallback>
                <p:oleObj name="Equation" r:id="rId3" imgW="215900" imgH="203200" progId="Equation.DSMT4">
                  <p:embed/>
                  <p:pic>
                    <p:nvPicPr>
                      <p:cNvPr id="0" name=""/>
                      <p:cNvPicPr>
                        <a:picLocks noChangeAspect="1" noChangeArrowheads="1"/>
                      </p:cNvPicPr>
                      <p:nvPr/>
                    </p:nvPicPr>
                    <p:blipFill>
                      <a:blip r:embed="rId4"/>
                      <a:srcRect/>
                      <a:stretch>
                        <a:fillRect/>
                      </a:stretch>
                    </p:blipFill>
                    <p:spPr bwMode="auto">
                      <a:xfrm>
                        <a:off x="1663695" y="2115335"/>
                        <a:ext cx="605372" cy="567536"/>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62049851"/>
              </p:ext>
            </p:extLst>
          </p:nvPr>
        </p:nvGraphicFramePr>
        <p:xfrm>
          <a:off x="2492907" y="2022757"/>
          <a:ext cx="1029229" cy="563805"/>
        </p:xfrm>
        <a:graphic>
          <a:graphicData uri="http://schemas.openxmlformats.org/presentationml/2006/ole">
            <mc:AlternateContent xmlns:mc="http://schemas.openxmlformats.org/markup-compatibility/2006">
              <mc:Choice xmlns:v="urn:schemas-microsoft-com:vml" Requires="v">
                <p:oleObj spid="_x0000_s377190" name="Equation" r:id="rId5" imgW="393700" imgH="215900" progId="Equation.DSMT4">
                  <p:embed/>
                </p:oleObj>
              </mc:Choice>
              <mc:Fallback>
                <p:oleObj name="Equation" r:id="rId5" imgW="393700" imgH="215900" progId="Equation.DSMT4">
                  <p:embed/>
                  <p:pic>
                    <p:nvPicPr>
                      <p:cNvPr id="0" name=""/>
                      <p:cNvPicPr>
                        <a:picLocks noChangeAspect="1" noChangeArrowheads="1"/>
                      </p:cNvPicPr>
                      <p:nvPr/>
                    </p:nvPicPr>
                    <p:blipFill>
                      <a:blip r:embed="rId6"/>
                      <a:srcRect/>
                      <a:stretch>
                        <a:fillRect/>
                      </a:stretch>
                    </p:blipFill>
                    <p:spPr bwMode="auto">
                      <a:xfrm>
                        <a:off x="2492907" y="2022757"/>
                        <a:ext cx="1029229" cy="563805"/>
                      </a:xfrm>
                      <a:prstGeom prst="rect">
                        <a:avLst/>
                      </a:prstGeom>
                      <a:noFill/>
                      <a:extLst/>
                    </p:spPr>
                  </p:pic>
                </p:oleObj>
              </mc:Fallback>
            </mc:AlternateContent>
          </a:graphicData>
        </a:graphic>
      </p:graphicFrame>
      <p:sp>
        <p:nvSpPr>
          <p:cNvPr id="4" name="Oval 3"/>
          <p:cNvSpPr/>
          <p:nvPr/>
        </p:nvSpPr>
        <p:spPr>
          <a:xfrm>
            <a:off x="4571999" y="1253048"/>
            <a:ext cx="2844801"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p:nvPr/>
        </p:nvCxnSpPr>
        <p:spPr>
          <a:xfrm>
            <a:off x="5960535" y="1286914"/>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808114178"/>
              </p:ext>
            </p:extLst>
          </p:nvPr>
        </p:nvGraphicFramePr>
        <p:xfrm>
          <a:off x="4759324" y="2006599"/>
          <a:ext cx="1116989" cy="618067"/>
        </p:xfrm>
        <a:graphic>
          <a:graphicData uri="http://schemas.openxmlformats.org/presentationml/2006/ole">
            <mc:AlternateContent xmlns:mc="http://schemas.openxmlformats.org/markup-compatibility/2006">
              <mc:Choice xmlns:v="urn:schemas-microsoft-com:vml" Requires="v">
                <p:oleObj spid="_x0000_s377191" name="Equation" r:id="rId7" imgW="368300" imgH="203200" progId="Equation.DSMT4">
                  <p:embed/>
                </p:oleObj>
              </mc:Choice>
              <mc:Fallback>
                <p:oleObj name="Equation" r:id="rId7" imgW="368300" imgH="203200" progId="Equation.DSMT4">
                  <p:embed/>
                  <p:pic>
                    <p:nvPicPr>
                      <p:cNvPr id="0" name=""/>
                      <p:cNvPicPr>
                        <a:picLocks noChangeAspect="1" noChangeArrowheads="1"/>
                      </p:cNvPicPr>
                      <p:nvPr/>
                    </p:nvPicPr>
                    <p:blipFill>
                      <a:blip r:embed="rId8"/>
                      <a:srcRect/>
                      <a:stretch>
                        <a:fillRect/>
                      </a:stretch>
                    </p:blipFill>
                    <p:spPr bwMode="auto">
                      <a:xfrm>
                        <a:off x="4759324" y="2006599"/>
                        <a:ext cx="1116989" cy="618067"/>
                      </a:xfrm>
                      <a:prstGeom prst="rect">
                        <a:avLst/>
                      </a:prstGeom>
                      <a:noFill/>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574854996"/>
              </p:ext>
            </p:extLst>
          </p:nvPr>
        </p:nvGraphicFramePr>
        <p:xfrm>
          <a:off x="2692931" y="1083730"/>
          <a:ext cx="1045521" cy="572030"/>
        </p:xfrm>
        <a:graphic>
          <a:graphicData uri="http://schemas.openxmlformats.org/presentationml/2006/ole">
            <mc:AlternateContent xmlns:mc="http://schemas.openxmlformats.org/markup-compatibility/2006">
              <mc:Choice xmlns:v="urn:schemas-microsoft-com:vml" Requires="v">
                <p:oleObj spid="_x0000_s377192" name="Equation" r:id="rId9" imgW="393700" imgH="215900" progId="Equation.DSMT4">
                  <p:embed/>
                </p:oleObj>
              </mc:Choice>
              <mc:Fallback>
                <p:oleObj name="Equation" r:id="rId9" imgW="393700" imgH="215900" progId="Equation.DSMT4">
                  <p:embed/>
                  <p:pic>
                    <p:nvPicPr>
                      <p:cNvPr id="0" name=""/>
                      <p:cNvPicPr>
                        <a:picLocks noChangeAspect="1" noChangeArrowheads="1"/>
                      </p:cNvPicPr>
                      <p:nvPr/>
                    </p:nvPicPr>
                    <p:blipFill>
                      <a:blip r:embed="rId10"/>
                      <a:srcRect/>
                      <a:stretch>
                        <a:fillRect/>
                      </a:stretch>
                    </p:blipFill>
                    <p:spPr bwMode="auto">
                      <a:xfrm>
                        <a:off x="2692931" y="1083730"/>
                        <a:ext cx="1045521" cy="572030"/>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139110473"/>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7193" name="Equation" r:id="rId11" imgW="1993900" imgH="431800" progId="Equation.DSMT4">
                  <p:embed/>
                </p:oleObj>
              </mc:Choice>
              <mc:Fallback>
                <p:oleObj name="Equation" r:id="rId11" imgW="1993900" imgH="431800" progId="Equation.DSMT4">
                  <p:embed/>
                  <p:pic>
                    <p:nvPicPr>
                      <p:cNvPr id="0" name=""/>
                      <p:cNvPicPr>
                        <a:picLocks noChangeAspect="1" noChangeArrowheads="1"/>
                      </p:cNvPicPr>
                      <p:nvPr/>
                    </p:nvPicPr>
                    <p:blipFill>
                      <a:blip r:embed="rId12"/>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31" name="Oval 30"/>
          <p:cNvSpPr/>
          <p:nvPr/>
        </p:nvSpPr>
        <p:spPr>
          <a:xfrm>
            <a:off x="4521202" y="4284134"/>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2422888479"/>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7194" name="Equation" r:id="rId13" imgW="660400" imgH="203200" progId="Equation.DSMT4">
                  <p:embed/>
                </p:oleObj>
              </mc:Choice>
              <mc:Fallback>
                <p:oleObj name="Equation" r:id="rId13" imgW="660400" imgH="203200" progId="Equation.DSMT4">
                  <p:embed/>
                  <p:pic>
                    <p:nvPicPr>
                      <p:cNvPr id="0" name=""/>
                      <p:cNvPicPr>
                        <a:picLocks noChangeAspect="1" noChangeArrowheads="1"/>
                      </p:cNvPicPr>
                      <p:nvPr/>
                    </p:nvPicPr>
                    <p:blipFill>
                      <a:blip r:embed="rId14"/>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339063591"/>
              </p:ext>
            </p:extLst>
          </p:nvPr>
        </p:nvGraphicFramePr>
        <p:xfrm>
          <a:off x="4056063" y="6172200"/>
          <a:ext cx="1998662" cy="536575"/>
        </p:xfrm>
        <a:graphic>
          <a:graphicData uri="http://schemas.openxmlformats.org/presentationml/2006/ole">
            <mc:AlternateContent xmlns:mc="http://schemas.openxmlformats.org/markup-compatibility/2006">
              <mc:Choice xmlns:v="urn:schemas-microsoft-com:vml" Requires="v">
                <p:oleObj spid="_x0000_s377195" name="Equation" r:id="rId15" imgW="762000" imgH="203200" progId="Equation.DSMT4">
                  <p:embed/>
                </p:oleObj>
              </mc:Choice>
              <mc:Fallback>
                <p:oleObj name="Equation" r:id="rId15" imgW="762000" imgH="203200" progId="Equation.DSMT4">
                  <p:embed/>
                  <p:pic>
                    <p:nvPicPr>
                      <p:cNvPr id="0" name=""/>
                      <p:cNvPicPr>
                        <a:picLocks noChangeAspect="1" noChangeArrowheads="1"/>
                      </p:cNvPicPr>
                      <p:nvPr/>
                    </p:nvPicPr>
                    <p:blipFill>
                      <a:blip r:embed="rId16"/>
                      <a:srcRect/>
                      <a:stretch>
                        <a:fillRect/>
                      </a:stretch>
                    </p:blipFill>
                    <p:spPr bwMode="auto">
                      <a:xfrm>
                        <a:off x="4056063" y="6172200"/>
                        <a:ext cx="1998662" cy="536575"/>
                      </a:xfrm>
                      <a:prstGeom prst="rect">
                        <a:avLst/>
                      </a:prstGeom>
                      <a:noFill/>
                      <a:extLst/>
                    </p:spPr>
                  </p:pic>
                </p:oleObj>
              </mc:Fallback>
            </mc:AlternateContent>
          </a:graphicData>
        </a:graphic>
      </p:graphicFrame>
      <p:cxnSp>
        <p:nvCxnSpPr>
          <p:cNvPr id="42" name="Straight Arrow Connector 41"/>
          <p:cNvCxnSpPr/>
          <p:nvPr/>
        </p:nvCxnSpPr>
        <p:spPr>
          <a:xfrm flipH="1" flipV="1">
            <a:off x="4358178" y="5795163"/>
            <a:ext cx="112222" cy="3347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6" name="Object 45"/>
          <p:cNvGraphicFramePr>
            <a:graphicFrameLocks noChangeAspect="1"/>
          </p:cNvGraphicFramePr>
          <p:nvPr>
            <p:extLst>
              <p:ext uri="{D42A27DB-BD31-4B8C-83A1-F6EECF244321}">
                <p14:modId xmlns:p14="http://schemas.microsoft.com/office/powerpoint/2010/main" val="1949621745"/>
              </p:ext>
            </p:extLst>
          </p:nvPr>
        </p:nvGraphicFramePr>
        <p:xfrm>
          <a:off x="3391342" y="0"/>
          <a:ext cx="8800658" cy="1161812"/>
        </p:xfrm>
        <a:graphic>
          <a:graphicData uri="http://schemas.openxmlformats.org/presentationml/2006/ole">
            <mc:AlternateContent xmlns:mc="http://schemas.openxmlformats.org/markup-compatibility/2006">
              <mc:Choice xmlns:v="urn:schemas-microsoft-com:vml" Requires="v">
                <p:oleObj spid="_x0000_s377196" name="Equation" r:id="rId17" imgW="3365500" imgH="444500" progId="Equation.DSMT4">
                  <p:embed/>
                </p:oleObj>
              </mc:Choice>
              <mc:Fallback>
                <p:oleObj name="Equation" r:id="rId17" imgW="3365500" imgH="444500" progId="Equation.DSMT4">
                  <p:embed/>
                  <p:pic>
                    <p:nvPicPr>
                      <p:cNvPr id="0" name=""/>
                      <p:cNvPicPr>
                        <a:picLocks noChangeAspect="1" noChangeArrowheads="1"/>
                      </p:cNvPicPr>
                      <p:nvPr/>
                    </p:nvPicPr>
                    <p:blipFill>
                      <a:blip r:embed="rId18"/>
                      <a:srcRect/>
                      <a:stretch>
                        <a:fillRect/>
                      </a:stretch>
                    </p:blipFill>
                    <p:spPr bwMode="auto">
                      <a:xfrm>
                        <a:off x="3391342" y="0"/>
                        <a:ext cx="8800658" cy="1161812"/>
                      </a:xfrm>
                      <a:prstGeom prst="rect">
                        <a:avLst/>
                      </a:prstGeom>
                      <a:noFill/>
                      <a:extLst/>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2651031941"/>
              </p:ext>
            </p:extLst>
          </p:nvPr>
        </p:nvGraphicFramePr>
        <p:xfrm>
          <a:off x="6594475" y="5411259"/>
          <a:ext cx="565150" cy="531813"/>
        </p:xfrm>
        <a:graphic>
          <a:graphicData uri="http://schemas.openxmlformats.org/presentationml/2006/ole">
            <mc:AlternateContent xmlns:mc="http://schemas.openxmlformats.org/markup-compatibility/2006">
              <mc:Choice xmlns:v="urn:schemas-microsoft-com:vml" Requires="v">
                <p:oleObj spid="_x0000_s377197" name="Equation" r:id="rId19" imgW="215900" imgH="203200" progId="Equation.DSMT4">
                  <p:embed/>
                </p:oleObj>
              </mc:Choice>
              <mc:Fallback>
                <p:oleObj name="Equation" r:id="rId19" imgW="215900" imgH="203200" progId="Equation.DSMT4">
                  <p:embed/>
                  <p:pic>
                    <p:nvPicPr>
                      <p:cNvPr id="0" name=""/>
                      <p:cNvPicPr>
                        <a:picLocks noChangeAspect="1" noChangeArrowheads="1"/>
                      </p:cNvPicPr>
                      <p:nvPr/>
                    </p:nvPicPr>
                    <p:blipFill>
                      <a:blip r:embed="rId20"/>
                      <a:srcRect/>
                      <a:stretch>
                        <a:fillRect/>
                      </a:stretch>
                    </p:blipFill>
                    <p:spPr bwMode="auto">
                      <a:xfrm>
                        <a:off x="6594475" y="5411259"/>
                        <a:ext cx="565150" cy="531813"/>
                      </a:xfrm>
                      <a:prstGeom prst="rect">
                        <a:avLst/>
                      </a:prstGeom>
                      <a:noFill/>
                      <a:extLst/>
                    </p:spPr>
                  </p:pic>
                </p:oleObj>
              </mc:Fallback>
            </mc:AlternateContent>
          </a:graphicData>
        </a:graphic>
      </p:graphicFrame>
      <p:cxnSp>
        <p:nvCxnSpPr>
          <p:cNvPr id="48" name="Straight Arrow Connector 47"/>
          <p:cNvCxnSpPr/>
          <p:nvPr/>
        </p:nvCxnSpPr>
        <p:spPr>
          <a:xfrm flipH="1" flipV="1">
            <a:off x="6373243" y="5270230"/>
            <a:ext cx="366222" cy="2331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481895629"/>
              </p:ext>
            </p:extLst>
          </p:nvPr>
        </p:nvGraphicFramePr>
        <p:xfrm>
          <a:off x="1511828" y="829732"/>
          <a:ext cx="602862" cy="567797"/>
        </p:xfrm>
        <a:graphic>
          <a:graphicData uri="http://schemas.openxmlformats.org/presentationml/2006/ole">
            <mc:AlternateContent xmlns:mc="http://schemas.openxmlformats.org/markup-compatibility/2006">
              <mc:Choice xmlns:v="urn:schemas-microsoft-com:vml" Requires="v">
                <p:oleObj spid="_x0000_s377198"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1511828" y="829732"/>
                        <a:ext cx="602862" cy="567797"/>
                      </a:xfrm>
                      <a:prstGeom prst="rect">
                        <a:avLst/>
                      </a:prstGeom>
                      <a:noFill/>
                      <a:extLst/>
                    </p:spPr>
                  </p:pic>
                </p:oleObj>
              </mc:Fallback>
            </mc:AlternateContent>
          </a:graphicData>
        </a:graphic>
      </p:graphicFrame>
    </p:spTree>
    <p:extLst>
      <p:ext uri="{BB962C8B-B14F-4D97-AF65-F5344CB8AC3E}">
        <p14:creationId xmlns:p14="http://schemas.microsoft.com/office/powerpoint/2010/main" val="420335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2694575228"/>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7978"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srcRect/>
                      <a:stretch>
                        <a:fillRect/>
                      </a:stretch>
                    </p:blipFill>
                    <p:spPr bwMode="auto">
                      <a:xfrm>
                        <a:off x="423863" y="4414838"/>
                        <a:ext cx="5799137" cy="1255712"/>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526727210"/>
              </p:ext>
            </p:extLst>
          </p:nvPr>
        </p:nvGraphicFramePr>
        <p:xfrm>
          <a:off x="934508" y="6089650"/>
          <a:ext cx="1597025" cy="492125"/>
        </p:xfrm>
        <a:graphic>
          <a:graphicData uri="http://schemas.openxmlformats.org/presentationml/2006/ole">
            <mc:AlternateContent xmlns:mc="http://schemas.openxmlformats.org/markup-compatibility/2006">
              <mc:Choice xmlns:v="urn:schemas-microsoft-com:vml" Requires="v">
                <p:oleObj spid="_x0000_s377979" name="Equation" r:id="rId5" imgW="660400" imgH="203200" progId="Equation.DSMT4">
                  <p:embed/>
                </p:oleObj>
              </mc:Choice>
              <mc:Fallback>
                <p:oleObj name="Equation" r:id="rId5" imgW="660400" imgH="203200" progId="Equation.DSMT4">
                  <p:embed/>
                  <p:pic>
                    <p:nvPicPr>
                      <p:cNvPr id="0" name=""/>
                      <p:cNvPicPr>
                        <a:picLocks noChangeAspect="1" noChangeArrowheads="1"/>
                      </p:cNvPicPr>
                      <p:nvPr/>
                    </p:nvPicPr>
                    <p:blipFill>
                      <a:blip r:embed="rId6"/>
                      <a:srcRect/>
                      <a:stretch>
                        <a:fillRect/>
                      </a:stretch>
                    </p:blipFill>
                    <p:spPr bwMode="auto">
                      <a:xfrm>
                        <a:off x="934508" y="6089650"/>
                        <a:ext cx="1597025" cy="492125"/>
                      </a:xfrm>
                      <a:prstGeom prst="rect">
                        <a:avLst/>
                      </a:prstGeom>
                      <a:noFill/>
                      <a:extLst/>
                    </p:spPr>
                  </p:pic>
                </p:oleObj>
              </mc:Fallback>
            </mc:AlternateContent>
          </a:graphicData>
        </a:graphic>
      </p:graphicFrame>
      <p:cxnSp>
        <p:nvCxnSpPr>
          <p:cNvPr id="40" name="Straight Arrow Connector 39"/>
          <p:cNvCxnSpPr/>
          <p:nvPr/>
        </p:nvCxnSpPr>
        <p:spPr>
          <a:xfrm flipV="1">
            <a:off x="1761067" y="5659696"/>
            <a:ext cx="598977" cy="470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144525484"/>
              </p:ext>
            </p:extLst>
          </p:nvPr>
        </p:nvGraphicFramePr>
        <p:xfrm>
          <a:off x="4056063" y="6172200"/>
          <a:ext cx="1998662" cy="536575"/>
        </p:xfrm>
        <a:graphic>
          <a:graphicData uri="http://schemas.openxmlformats.org/presentationml/2006/ole">
            <mc:AlternateContent xmlns:mc="http://schemas.openxmlformats.org/markup-compatibility/2006">
              <mc:Choice xmlns:v="urn:schemas-microsoft-com:vml" Requires="v">
                <p:oleObj spid="_x0000_s377980" name="Equation" r:id="rId7" imgW="762000" imgH="203200" progId="Equation.DSMT4">
                  <p:embed/>
                </p:oleObj>
              </mc:Choice>
              <mc:Fallback>
                <p:oleObj name="Equation" r:id="rId7" imgW="762000" imgH="203200" progId="Equation.DSMT4">
                  <p:embed/>
                  <p:pic>
                    <p:nvPicPr>
                      <p:cNvPr id="0" name=""/>
                      <p:cNvPicPr>
                        <a:picLocks noChangeAspect="1" noChangeArrowheads="1"/>
                      </p:cNvPicPr>
                      <p:nvPr/>
                    </p:nvPicPr>
                    <p:blipFill>
                      <a:blip r:embed="rId8"/>
                      <a:srcRect/>
                      <a:stretch>
                        <a:fillRect/>
                      </a:stretch>
                    </p:blipFill>
                    <p:spPr bwMode="auto">
                      <a:xfrm>
                        <a:off x="4056063" y="6172200"/>
                        <a:ext cx="1998662" cy="536575"/>
                      </a:xfrm>
                      <a:prstGeom prst="rect">
                        <a:avLst/>
                      </a:prstGeom>
                      <a:noFill/>
                      <a:extLst/>
                    </p:spPr>
                  </p:pic>
                </p:oleObj>
              </mc:Fallback>
            </mc:AlternateContent>
          </a:graphicData>
        </a:graphic>
      </p:graphicFrame>
      <p:cxnSp>
        <p:nvCxnSpPr>
          <p:cNvPr id="42" name="Straight Arrow Connector 41"/>
          <p:cNvCxnSpPr/>
          <p:nvPr/>
        </p:nvCxnSpPr>
        <p:spPr>
          <a:xfrm flipH="1" flipV="1">
            <a:off x="4358178" y="5795163"/>
            <a:ext cx="112222" cy="3347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7" name="Object 46"/>
          <p:cNvGraphicFramePr>
            <a:graphicFrameLocks noChangeAspect="1"/>
          </p:cNvGraphicFramePr>
          <p:nvPr>
            <p:extLst>
              <p:ext uri="{D42A27DB-BD31-4B8C-83A1-F6EECF244321}">
                <p14:modId xmlns:p14="http://schemas.microsoft.com/office/powerpoint/2010/main" val="569276408"/>
              </p:ext>
            </p:extLst>
          </p:nvPr>
        </p:nvGraphicFramePr>
        <p:xfrm>
          <a:off x="6594475" y="5411259"/>
          <a:ext cx="565150" cy="531813"/>
        </p:xfrm>
        <a:graphic>
          <a:graphicData uri="http://schemas.openxmlformats.org/presentationml/2006/ole">
            <mc:AlternateContent xmlns:mc="http://schemas.openxmlformats.org/markup-compatibility/2006">
              <mc:Choice xmlns:v="urn:schemas-microsoft-com:vml" Requires="v">
                <p:oleObj spid="_x0000_s377981"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6594475" y="5411259"/>
                        <a:ext cx="565150" cy="531813"/>
                      </a:xfrm>
                      <a:prstGeom prst="rect">
                        <a:avLst/>
                      </a:prstGeom>
                      <a:noFill/>
                      <a:extLst/>
                    </p:spPr>
                  </p:pic>
                </p:oleObj>
              </mc:Fallback>
            </mc:AlternateContent>
          </a:graphicData>
        </a:graphic>
      </p:graphicFrame>
      <p:cxnSp>
        <p:nvCxnSpPr>
          <p:cNvPr id="48" name="Straight Arrow Connector 47"/>
          <p:cNvCxnSpPr/>
          <p:nvPr/>
        </p:nvCxnSpPr>
        <p:spPr>
          <a:xfrm flipH="1" flipV="1">
            <a:off x="6373243" y="5270230"/>
            <a:ext cx="366222" cy="2331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2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p:cNvGraphicFramePr>
            <a:graphicFrameLocks noChangeAspect="1"/>
          </p:cNvGraphicFramePr>
          <p:nvPr>
            <p:extLst>
              <p:ext uri="{D42A27DB-BD31-4B8C-83A1-F6EECF244321}">
                <p14:modId xmlns:p14="http://schemas.microsoft.com/office/powerpoint/2010/main" val="2287229712"/>
              </p:ext>
            </p:extLst>
          </p:nvPr>
        </p:nvGraphicFramePr>
        <p:xfrm>
          <a:off x="2555875" y="5934075"/>
          <a:ext cx="4760913" cy="536575"/>
        </p:xfrm>
        <a:graphic>
          <a:graphicData uri="http://schemas.openxmlformats.org/presentationml/2006/ole">
            <mc:AlternateContent xmlns:mc="http://schemas.openxmlformats.org/markup-compatibility/2006">
              <mc:Choice xmlns:v="urn:schemas-microsoft-com:vml" Requires="v">
                <p:oleObj spid="_x0000_s378975" name="Equation" r:id="rId3" imgW="1816100" imgH="203200" progId="Equation.DSMT4">
                  <p:embed/>
                </p:oleObj>
              </mc:Choice>
              <mc:Fallback>
                <p:oleObj name="Equation" r:id="rId3" imgW="1816100" imgH="203200" progId="Equation.DSMT4">
                  <p:embed/>
                  <p:pic>
                    <p:nvPicPr>
                      <p:cNvPr id="0" name=""/>
                      <p:cNvPicPr>
                        <a:picLocks noChangeAspect="1" noChangeArrowheads="1"/>
                      </p:cNvPicPr>
                      <p:nvPr/>
                    </p:nvPicPr>
                    <p:blipFill>
                      <a:blip r:embed="rId4"/>
                      <a:srcRect/>
                      <a:stretch>
                        <a:fillRect/>
                      </a:stretch>
                    </p:blipFill>
                    <p:spPr bwMode="auto">
                      <a:xfrm>
                        <a:off x="2555875" y="5934075"/>
                        <a:ext cx="4760913" cy="536575"/>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23981413"/>
              </p:ext>
            </p:extLst>
          </p:nvPr>
        </p:nvGraphicFramePr>
        <p:xfrm>
          <a:off x="423863" y="4414838"/>
          <a:ext cx="5799137" cy="1255712"/>
        </p:xfrm>
        <a:graphic>
          <a:graphicData uri="http://schemas.openxmlformats.org/presentationml/2006/ole">
            <mc:AlternateContent xmlns:mc="http://schemas.openxmlformats.org/markup-compatibility/2006">
              <mc:Choice xmlns:v="urn:schemas-microsoft-com:vml" Requires="v">
                <p:oleObj spid="_x0000_s378976" name="Equation" r:id="rId5" imgW="1993900" imgH="431800" progId="Equation.DSMT4">
                  <p:embed/>
                </p:oleObj>
              </mc:Choice>
              <mc:Fallback>
                <p:oleObj name="Equation" r:id="rId5" imgW="1993900" imgH="431800" progId="Equation.DSMT4">
                  <p:embed/>
                  <p:pic>
                    <p:nvPicPr>
                      <p:cNvPr id="0" name=""/>
                      <p:cNvPicPr>
                        <a:picLocks noChangeAspect="1" noChangeArrowheads="1"/>
                      </p:cNvPicPr>
                      <p:nvPr/>
                    </p:nvPicPr>
                    <p:blipFill>
                      <a:blip r:embed="rId6"/>
                      <a:srcRect/>
                      <a:stretch>
                        <a:fillRect/>
                      </a:stretch>
                    </p:blipFill>
                    <p:spPr bwMode="auto">
                      <a:xfrm>
                        <a:off x="423863" y="4414838"/>
                        <a:ext cx="5799137" cy="1255712"/>
                      </a:xfrm>
                      <a:prstGeom prst="rect">
                        <a:avLst/>
                      </a:prstGeom>
                      <a:noFill/>
                      <a:extLst/>
                    </p:spPr>
                  </p:pic>
                </p:oleObj>
              </mc:Fallback>
            </mc:AlternateContent>
          </a:graphicData>
        </a:graphic>
      </p:graphicFrame>
      <p:sp>
        <p:nvSpPr>
          <p:cNvPr id="11" name="Oval 10"/>
          <p:cNvSpPr/>
          <p:nvPr/>
        </p:nvSpPr>
        <p:spPr>
          <a:xfrm>
            <a:off x="2116668" y="4318001"/>
            <a:ext cx="2573865"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2456211037"/>
              </p:ext>
            </p:extLst>
          </p:nvPr>
        </p:nvGraphicFramePr>
        <p:xfrm>
          <a:off x="3028421" y="3715280"/>
          <a:ext cx="666750" cy="536575"/>
        </p:xfrm>
        <a:graphic>
          <a:graphicData uri="http://schemas.openxmlformats.org/presentationml/2006/ole">
            <mc:AlternateContent xmlns:mc="http://schemas.openxmlformats.org/markup-compatibility/2006">
              <mc:Choice xmlns:v="urn:schemas-microsoft-com:vml" Requires="v">
                <p:oleObj spid="_x0000_s378977"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3028421" y="3715280"/>
                        <a:ext cx="666750" cy="536575"/>
                      </a:xfrm>
                      <a:prstGeom prst="rect">
                        <a:avLst/>
                      </a:prstGeom>
                      <a:noFill/>
                      <a:extLst/>
                    </p:spPr>
                  </p:pic>
                </p:oleObj>
              </mc:Fallback>
            </mc:AlternateContent>
          </a:graphicData>
        </a:graphic>
      </p:graphicFrame>
      <p:sp>
        <p:nvSpPr>
          <p:cNvPr id="13" name="Oval 12"/>
          <p:cNvSpPr/>
          <p:nvPr/>
        </p:nvSpPr>
        <p:spPr>
          <a:xfrm>
            <a:off x="2743199" y="5774267"/>
            <a:ext cx="4064001" cy="8805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142003" y="2523067"/>
            <a:ext cx="9254129" cy="584776"/>
          </a:xfrm>
          <a:prstGeom prst="rect">
            <a:avLst/>
          </a:prstGeom>
          <a:noFill/>
        </p:spPr>
        <p:txBody>
          <a:bodyPr wrap="square" rtlCol="0">
            <a:spAutoFit/>
          </a:bodyPr>
          <a:lstStyle/>
          <a:p>
            <a:r>
              <a:rPr lang="en-US" sz="3200" dirty="0">
                <a:solidFill>
                  <a:srgbClr val="0000FF"/>
                </a:solidFill>
              </a:rPr>
              <a:t>We will need this later – it depends only on node 100</a:t>
            </a:r>
          </a:p>
        </p:txBody>
      </p:sp>
    </p:spTree>
    <p:extLst>
      <p:ext uri="{BB962C8B-B14F-4D97-AF65-F5344CB8AC3E}">
        <p14:creationId xmlns:p14="http://schemas.microsoft.com/office/powerpoint/2010/main" val="66961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3" name="Oval 2"/>
          <p:cNvSpPr/>
          <p:nvPr/>
        </p:nvSpPr>
        <p:spPr>
          <a:xfrm>
            <a:off x="3505202" y="2607714"/>
            <a:ext cx="5588000" cy="2015066"/>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 name="Straight Arrow Connector 4"/>
          <p:cNvCxnSpPr/>
          <p:nvPr/>
        </p:nvCxnSpPr>
        <p:spPr>
          <a:xfrm flipV="1">
            <a:off x="1794935" y="4284113"/>
            <a:ext cx="1693334" cy="609600"/>
          </a:xfrm>
          <a:prstGeom prst="straightConnector1">
            <a:avLst/>
          </a:prstGeom>
          <a:ln w="152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744135" y="3793047"/>
            <a:ext cx="1354667" cy="5079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91735" y="3200380"/>
            <a:ext cx="1608667" cy="203201"/>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1868" y="2252113"/>
            <a:ext cx="1693334" cy="660400"/>
          </a:xfrm>
          <a:prstGeom prst="straightConnector1">
            <a:avLst/>
          </a:prstGeom>
          <a:ln w="152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3622311372"/>
              </p:ext>
            </p:extLst>
          </p:nvPr>
        </p:nvGraphicFramePr>
        <p:xfrm>
          <a:off x="3500438" y="1236663"/>
          <a:ext cx="1641475" cy="1185862"/>
        </p:xfrm>
        <a:graphic>
          <a:graphicData uri="http://schemas.openxmlformats.org/presentationml/2006/ole">
            <mc:AlternateContent xmlns:mc="http://schemas.openxmlformats.org/markup-compatibility/2006">
              <mc:Choice xmlns:v="urn:schemas-microsoft-com:vml" Requires="v">
                <p:oleObj spid="_x0000_s355901" name="Equation" r:id="rId4" imgW="635000" imgH="457200" progId="Equation.DSMT4">
                  <p:embed/>
                </p:oleObj>
              </mc:Choice>
              <mc:Fallback>
                <p:oleObj name="Equation" r:id="rId4" imgW="635000" imgH="457200" progId="Equation.DSMT4">
                  <p:embed/>
                  <p:pic>
                    <p:nvPicPr>
                      <p:cNvPr id="0" name=""/>
                      <p:cNvPicPr>
                        <a:picLocks noChangeAspect="1" noChangeArrowheads="1"/>
                      </p:cNvPicPr>
                      <p:nvPr/>
                    </p:nvPicPr>
                    <p:blipFill>
                      <a:blip r:embed="rId5"/>
                      <a:srcRect/>
                      <a:stretch>
                        <a:fillRect/>
                      </a:stretch>
                    </p:blipFill>
                    <p:spPr bwMode="auto">
                      <a:xfrm>
                        <a:off x="3500438" y="1236663"/>
                        <a:ext cx="1641475" cy="1185862"/>
                      </a:xfrm>
                      <a:prstGeom prst="rect">
                        <a:avLst/>
                      </a:prstGeom>
                      <a:noFill/>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3257057"/>
              </p:ext>
            </p:extLst>
          </p:nvPr>
        </p:nvGraphicFramePr>
        <p:xfrm>
          <a:off x="1192744" y="1965658"/>
          <a:ext cx="500592" cy="667455"/>
        </p:xfrm>
        <a:graphic>
          <a:graphicData uri="http://schemas.openxmlformats.org/presentationml/2006/ole">
            <mc:AlternateContent xmlns:mc="http://schemas.openxmlformats.org/markup-compatibility/2006">
              <mc:Choice xmlns:v="urn:schemas-microsoft-com:vml" Requires="v">
                <p:oleObj spid="_x0000_s355902" name="Equation" r:id="rId6" imgW="152400" imgH="203200" progId="Equation.DSMT4">
                  <p:embed/>
                </p:oleObj>
              </mc:Choice>
              <mc:Fallback>
                <p:oleObj name="Equation" r:id="rId6" imgW="152400" imgH="203200" progId="Equation.DSMT4">
                  <p:embed/>
                  <p:pic>
                    <p:nvPicPr>
                      <p:cNvPr id="0" name=""/>
                      <p:cNvPicPr>
                        <a:picLocks noChangeAspect="1" noChangeArrowheads="1"/>
                      </p:cNvPicPr>
                      <p:nvPr/>
                    </p:nvPicPr>
                    <p:blipFill>
                      <a:blip r:embed="rId7"/>
                      <a:srcRect/>
                      <a:stretch>
                        <a:fillRect/>
                      </a:stretch>
                    </p:blipFill>
                    <p:spPr bwMode="auto">
                      <a:xfrm>
                        <a:off x="1192744" y="1965658"/>
                        <a:ext cx="500592" cy="667455"/>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048148715"/>
              </p:ext>
            </p:extLst>
          </p:nvPr>
        </p:nvGraphicFramePr>
        <p:xfrm>
          <a:off x="1069975" y="2795588"/>
          <a:ext cx="542925" cy="666750"/>
        </p:xfrm>
        <a:graphic>
          <a:graphicData uri="http://schemas.openxmlformats.org/presentationml/2006/ole">
            <mc:AlternateContent xmlns:mc="http://schemas.openxmlformats.org/markup-compatibility/2006">
              <mc:Choice xmlns:v="urn:schemas-microsoft-com:vml" Requires="v">
                <p:oleObj spid="_x0000_s355903" name="Equation" r:id="rId8" imgW="165100" imgH="203200" progId="Equation.DSMT4">
                  <p:embed/>
                </p:oleObj>
              </mc:Choice>
              <mc:Fallback>
                <p:oleObj name="Equation" r:id="rId8" imgW="165100" imgH="203200" progId="Equation.DSMT4">
                  <p:embed/>
                  <p:pic>
                    <p:nvPicPr>
                      <p:cNvPr id="0" name=""/>
                      <p:cNvPicPr>
                        <a:picLocks noChangeAspect="1" noChangeArrowheads="1"/>
                      </p:cNvPicPr>
                      <p:nvPr/>
                    </p:nvPicPr>
                    <p:blipFill>
                      <a:blip r:embed="rId9"/>
                      <a:srcRect/>
                      <a:stretch>
                        <a:fillRect/>
                      </a:stretch>
                    </p:blipFill>
                    <p:spPr bwMode="auto">
                      <a:xfrm>
                        <a:off x="1069975" y="2795588"/>
                        <a:ext cx="542925" cy="666750"/>
                      </a:xfrm>
                      <a:prstGeom prst="rect">
                        <a:avLst/>
                      </a:prstGeom>
                      <a:noFill/>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18828308"/>
              </p:ext>
            </p:extLst>
          </p:nvPr>
        </p:nvGraphicFramePr>
        <p:xfrm>
          <a:off x="2139422" y="1725615"/>
          <a:ext cx="1046162" cy="708025"/>
        </p:xfrm>
        <a:graphic>
          <a:graphicData uri="http://schemas.openxmlformats.org/presentationml/2006/ole">
            <mc:AlternateContent xmlns:mc="http://schemas.openxmlformats.org/markup-compatibility/2006">
              <mc:Choice xmlns:v="urn:schemas-microsoft-com:vml" Requires="v">
                <p:oleObj spid="_x0000_s355904" name="Equation" r:id="rId10" imgW="317500" imgH="215900" progId="Equation.DSMT4">
                  <p:embed/>
                </p:oleObj>
              </mc:Choice>
              <mc:Fallback>
                <p:oleObj name="Equation" r:id="rId10" imgW="317500" imgH="215900" progId="Equation.DSMT4">
                  <p:embed/>
                  <p:pic>
                    <p:nvPicPr>
                      <p:cNvPr id="0" name=""/>
                      <p:cNvPicPr>
                        <a:picLocks noChangeAspect="1" noChangeArrowheads="1"/>
                      </p:cNvPicPr>
                      <p:nvPr/>
                    </p:nvPicPr>
                    <p:blipFill>
                      <a:blip r:embed="rId11"/>
                      <a:srcRect/>
                      <a:stretch>
                        <a:fillRect/>
                      </a:stretch>
                    </p:blipFill>
                    <p:spPr bwMode="auto">
                      <a:xfrm>
                        <a:off x="2139422" y="1725615"/>
                        <a:ext cx="1046162" cy="708025"/>
                      </a:xfrm>
                      <a:prstGeom prst="rect">
                        <a:avLst/>
                      </a:prstGeom>
                      <a:noFill/>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02626193"/>
              </p:ext>
            </p:extLst>
          </p:nvPr>
        </p:nvGraphicFramePr>
        <p:xfrm>
          <a:off x="1765300" y="2605088"/>
          <a:ext cx="1085850" cy="709612"/>
        </p:xfrm>
        <a:graphic>
          <a:graphicData uri="http://schemas.openxmlformats.org/presentationml/2006/ole">
            <mc:AlternateContent xmlns:mc="http://schemas.openxmlformats.org/markup-compatibility/2006">
              <mc:Choice xmlns:v="urn:schemas-microsoft-com:vml" Requires="v">
                <p:oleObj spid="_x0000_s355905" name="Equation" r:id="rId12" imgW="330200" imgH="215900" progId="Equation.DSMT4">
                  <p:embed/>
                </p:oleObj>
              </mc:Choice>
              <mc:Fallback>
                <p:oleObj name="Equation" r:id="rId12" imgW="330200" imgH="215900" progId="Equation.DSMT4">
                  <p:embed/>
                  <p:pic>
                    <p:nvPicPr>
                      <p:cNvPr id="0" name=""/>
                      <p:cNvPicPr>
                        <a:picLocks noChangeAspect="1" noChangeArrowheads="1"/>
                      </p:cNvPicPr>
                      <p:nvPr/>
                    </p:nvPicPr>
                    <p:blipFill>
                      <a:blip r:embed="rId13"/>
                      <a:srcRect/>
                      <a:stretch>
                        <a:fillRect/>
                      </a:stretch>
                    </p:blipFill>
                    <p:spPr bwMode="auto">
                      <a:xfrm>
                        <a:off x="1765300" y="2605088"/>
                        <a:ext cx="1085850" cy="709612"/>
                      </a:xfrm>
                      <a:prstGeom prst="rect">
                        <a:avLst/>
                      </a:prstGeom>
                      <a:noFill/>
                      <a:extLst/>
                    </p:spPr>
                  </p:pic>
                </p:oleObj>
              </mc:Fallback>
            </mc:AlternateContent>
          </a:graphicData>
        </a:graphic>
      </p:graphicFrame>
      <p:sp>
        <p:nvSpPr>
          <p:cNvPr id="21" name="TextBox 20"/>
          <p:cNvSpPr txBox="1"/>
          <p:nvPr/>
        </p:nvSpPr>
        <p:spPr>
          <a:xfrm>
            <a:off x="3522135" y="4538113"/>
            <a:ext cx="1381283" cy="954107"/>
          </a:xfrm>
          <a:prstGeom prst="rect">
            <a:avLst/>
          </a:prstGeom>
          <a:noFill/>
        </p:spPr>
        <p:txBody>
          <a:bodyPr wrap="none" rtlCol="0">
            <a:spAutoFit/>
          </a:bodyPr>
          <a:lstStyle/>
          <a:p>
            <a:pPr algn="ctr"/>
            <a:r>
              <a:rPr lang="en-US" sz="2800" dirty="0"/>
              <a:t>Input </a:t>
            </a:r>
          </a:p>
          <a:p>
            <a:pPr algn="ctr"/>
            <a:r>
              <a:rPr lang="en-US" sz="2800" dirty="0"/>
              <a:t>function</a:t>
            </a:r>
          </a:p>
        </p:txBody>
      </p:sp>
      <p:cxnSp>
        <p:nvCxnSpPr>
          <p:cNvPr id="23" name="Straight Connector 22"/>
          <p:cNvCxnSpPr/>
          <p:nvPr/>
        </p:nvCxnSpPr>
        <p:spPr>
          <a:xfrm>
            <a:off x="6248401" y="2658513"/>
            <a:ext cx="0" cy="19134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181855510"/>
              </p:ext>
            </p:extLst>
          </p:nvPr>
        </p:nvGraphicFramePr>
        <p:xfrm>
          <a:off x="7265988" y="1322917"/>
          <a:ext cx="2303462" cy="1284288"/>
        </p:xfrm>
        <a:graphic>
          <a:graphicData uri="http://schemas.openxmlformats.org/presentationml/2006/ole">
            <mc:AlternateContent xmlns:mc="http://schemas.openxmlformats.org/markup-compatibility/2006">
              <mc:Choice xmlns:v="urn:schemas-microsoft-com:vml" Requires="v">
                <p:oleObj spid="_x0000_s355906" name="Equation" r:id="rId14" imgW="889000" imgH="495300" progId="Equation.DSMT4">
                  <p:embed/>
                </p:oleObj>
              </mc:Choice>
              <mc:Fallback>
                <p:oleObj name="Equation" r:id="rId14" imgW="889000" imgH="495300" progId="Equation.DSMT4">
                  <p:embed/>
                  <p:pic>
                    <p:nvPicPr>
                      <p:cNvPr id="0" name=""/>
                      <p:cNvPicPr>
                        <a:picLocks noChangeAspect="1" noChangeArrowheads="1"/>
                      </p:cNvPicPr>
                      <p:nvPr/>
                    </p:nvPicPr>
                    <p:blipFill>
                      <a:blip r:embed="rId15"/>
                      <a:srcRect/>
                      <a:stretch>
                        <a:fillRect/>
                      </a:stretch>
                    </p:blipFill>
                    <p:spPr bwMode="auto">
                      <a:xfrm>
                        <a:off x="7265988" y="1322917"/>
                        <a:ext cx="2303462" cy="1284288"/>
                      </a:xfrm>
                      <a:prstGeom prst="rect">
                        <a:avLst/>
                      </a:prstGeom>
                      <a:noFill/>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011825205"/>
              </p:ext>
            </p:extLst>
          </p:nvPr>
        </p:nvGraphicFramePr>
        <p:xfrm>
          <a:off x="4298950" y="3048000"/>
          <a:ext cx="755650" cy="1152525"/>
        </p:xfrm>
        <a:graphic>
          <a:graphicData uri="http://schemas.openxmlformats.org/presentationml/2006/ole">
            <mc:AlternateContent xmlns:mc="http://schemas.openxmlformats.org/markup-compatibility/2006">
              <mc:Choice xmlns:v="urn:schemas-microsoft-com:vml" Requires="v">
                <p:oleObj spid="_x0000_s355907" name="Equation" r:id="rId16" imgW="292100" imgH="444500" progId="Equation.DSMT4">
                  <p:embed/>
                </p:oleObj>
              </mc:Choice>
              <mc:Fallback>
                <p:oleObj name="Equation" r:id="rId16" imgW="292100" imgH="444500" progId="Equation.DSMT4">
                  <p:embed/>
                  <p:pic>
                    <p:nvPicPr>
                      <p:cNvPr id="0" name=""/>
                      <p:cNvPicPr>
                        <a:picLocks noChangeAspect="1" noChangeArrowheads="1"/>
                      </p:cNvPicPr>
                      <p:nvPr/>
                    </p:nvPicPr>
                    <p:blipFill>
                      <a:blip r:embed="rId17"/>
                      <a:srcRect/>
                      <a:stretch>
                        <a:fillRect/>
                      </a:stretch>
                    </p:blipFill>
                    <p:spPr bwMode="auto">
                      <a:xfrm>
                        <a:off x="4298950" y="3048000"/>
                        <a:ext cx="755650" cy="1152525"/>
                      </a:xfrm>
                      <a:prstGeom prst="rect">
                        <a:avLst/>
                      </a:prstGeom>
                      <a:noFill/>
                      <a:extLst/>
                    </p:spPr>
                  </p:pic>
                </p:oleObj>
              </mc:Fallback>
            </mc:AlternateContent>
          </a:graphicData>
        </a:graphic>
      </p:graphicFrame>
      <p:sp>
        <p:nvSpPr>
          <p:cNvPr id="27" name="Freeform 26"/>
          <p:cNvSpPr/>
          <p:nvPr/>
        </p:nvSpPr>
        <p:spPr>
          <a:xfrm rot="21153679">
            <a:off x="7128930" y="3212125"/>
            <a:ext cx="897467" cy="807444"/>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9" name="Object 28"/>
          <p:cNvGraphicFramePr>
            <a:graphicFrameLocks noChangeAspect="1"/>
          </p:cNvGraphicFramePr>
          <p:nvPr>
            <p:extLst>
              <p:ext uri="{D42A27DB-BD31-4B8C-83A1-F6EECF244321}">
                <p14:modId xmlns:p14="http://schemas.microsoft.com/office/powerpoint/2010/main" val="490285716"/>
              </p:ext>
            </p:extLst>
          </p:nvPr>
        </p:nvGraphicFramePr>
        <p:xfrm>
          <a:off x="9038657" y="3268134"/>
          <a:ext cx="809135" cy="720196"/>
        </p:xfrm>
        <a:graphic>
          <a:graphicData uri="http://schemas.openxmlformats.org/presentationml/2006/ole">
            <mc:AlternateContent xmlns:mc="http://schemas.openxmlformats.org/markup-compatibility/2006">
              <mc:Choice xmlns:v="urn:schemas-microsoft-com:vml" Requires="v">
                <p:oleObj spid="_x0000_s355908" name="Equation" r:id="rId18" imgW="228600" imgH="203200" progId="Equation.DSMT4">
                  <p:embed/>
                </p:oleObj>
              </mc:Choice>
              <mc:Fallback>
                <p:oleObj name="Equation" r:id="rId18" imgW="228600" imgH="203200" progId="Equation.DSMT4">
                  <p:embed/>
                  <p:pic>
                    <p:nvPicPr>
                      <p:cNvPr id="0" name=""/>
                      <p:cNvPicPr>
                        <a:picLocks noChangeAspect="1" noChangeArrowheads="1"/>
                      </p:cNvPicPr>
                      <p:nvPr/>
                    </p:nvPicPr>
                    <p:blipFill>
                      <a:blip r:embed="rId19"/>
                      <a:srcRect/>
                      <a:stretch>
                        <a:fillRect/>
                      </a:stretch>
                    </p:blipFill>
                    <p:spPr bwMode="auto">
                      <a:xfrm>
                        <a:off x="9038657" y="3268134"/>
                        <a:ext cx="809135" cy="720196"/>
                      </a:xfrm>
                      <a:prstGeom prst="rect">
                        <a:avLst/>
                      </a:prstGeom>
                      <a:noFill/>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444014793"/>
              </p:ext>
            </p:extLst>
          </p:nvPr>
        </p:nvGraphicFramePr>
        <p:xfrm>
          <a:off x="6908800" y="2854325"/>
          <a:ext cx="555625" cy="835025"/>
        </p:xfrm>
        <a:graphic>
          <a:graphicData uri="http://schemas.openxmlformats.org/presentationml/2006/ole">
            <mc:AlternateContent xmlns:mc="http://schemas.openxmlformats.org/markup-compatibility/2006">
              <mc:Choice xmlns:v="urn:schemas-microsoft-com:vml" Requires="v">
                <p:oleObj spid="_x0000_s355909" name="Equation" r:id="rId20" imgW="127000" imgH="190500" progId="Equation.DSMT4">
                  <p:embed/>
                </p:oleObj>
              </mc:Choice>
              <mc:Fallback>
                <p:oleObj name="Equation" r:id="rId20" imgW="127000" imgH="190500" progId="Equation.DSMT4">
                  <p:embed/>
                  <p:pic>
                    <p:nvPicPr>
                      <p:cNvPr id="0" name=""/>
                      <p:cNvPicPr>
                        <a:picLocks noChangeAspect="1" noChangeArrowheads="1"/>
                      </p:cNvPicPr>
                      <p:nvPr/>
                    </p:nvPicPr>
                    <p:blipFill>
                      <a:blip r:embed="rId21"/>
                      <a:srcRect/>
                      <a:stretch>
                        <a:fillRect/>
                      </a:stretch>
                    </p:blipFill>
                    <p:spPr bwMode="auto">
                      <a:xfrm>
                        <a:off x="6908800" y="2854325"/>
                        <a:ext cx="555625" cy="835025"/>
                      </a:xfrm>
                      <a:prstGeom prst="rect">
                        <a:avLst/>
                      </a:prstGeom>
                      <a:noFill/>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178412248"/>
              </p:ext>
            </p:extLst>
          </p:nvPr>
        </p:nvGraphicFramePr>
        <p:xfrm>
          <a:off x="6365875" y="1718204"/>
          <a:ext cx="952500" cy="527050"/>
        </p:xfrm>
        <a:graphic>
          <a:graphicData uri="http://schemas.openxmlformats.org/presentationml/2006/ole">
            <mc:AlternateContent xmlns:mc="http://schemas.openxmlformats.org/markup-compatibility/2006">
              <mc:Choice xmlns:v="urn:schemas-microsoft-com:vml" Requires="v">
                <p:oleObj spid="_x0000_s355910" name="Equation" r:id="rId22" imgW="368300" imgH="203200" progId="Equation.DSMT4">
                  <p:embed/>
                </p:oleObj>
              </mc:Choice>
              <mc:Fallback>
                <p:oleObj name="Equation" r:id="rId22" imgW="368300" imgH="203200" progId="Equation.DSMT4">
                  <p:embed/>
                  <p:pic>
                    <p:nvPicPr>
                      <p:cNvPr id="0" name=""/>
                      <p:cNvPicPr>
                        <a:picLocks noChangeAspect="1" noChangeArrowheads="1"/>
                      </p:cNvPicPr>
                      <p:nvPr/>
                    </p:nvPicPr>
                    <p:blipFill>
                      <a:blip r:embed="rId23"/>
                      <a:srcRect/>
                      <a:stretch>
                        <a:fillRect/>
                      </a:stretch>
                    </p:blipFill>
                    <p:spPr bwMode="auto">
                      <a:xfrm>
                        <a:off x="6365875" y="1718204"/>
                        <a:ext cx="952500" cy="527050"/>
                      </a:xfrm>
                      <a:prstGeom prst="rect">
                        <a:avLst/>
                      </a:prstGeom>
                      <a:noFill/>
                      <a:extLst/>
                    </p:spPr>
                  </p:pic>
                </p:oleObj>
              </mc:Fallback>
            </mc:AlternateContent>
          </a:graphicData>
        </a:graphic>
      </p:graphicFrame>
      <p:cxnSp>
        <p:nvCxnSpPr>
          <p:cNvPr id="32" name="Straight Arrow Connector 31"/>
          <p:cNvCxnSpPr/>
          <p:nvPr/>
        </p:nvCxnSpPr>
        <p:spPr>
          <a:xfrm>
            <a:off x="9635069" y="3589848"/>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668936" y="3623717"/>
            <a:ext cx="1794931" cy="660418"/>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734392133"/>
              </p:ext>
            </p:extLst>
          </p:nvPr>
        </p:nvGraphicFramePr>
        <p:xfrm>
          <a:off x="9892765" y="2822575"/>
          <a:ext cx="1304925" cy="765175"/>
        </p:xfrm>
        <a:graphic>
          <a:graphicData uri="http://schemas.openxmlformats.org/presentationml/2006/ole">
            <mc:AlternateContent xmlns:mc="http://schemas.openxmlformats.org/markup-compatibility/2006">
              <mc:Choice xmlns:v="urn:schemas-microsoft-com:vml" Requires="v">
                <p:oleObj spid="_x0000_s355911" name="Equation" r:id="rId24" imgW="368300" imgH="215900" progId="Equation.DSMT4">
                  <p:embed/>
                </p:oleObj>
              </mc:Choice>
              <mc:Fallback>
                <p:oleObj name="Equation" r:id="rId24" imgW="368300" imgH="215900" progId="Equation.DSMT4">
                  <p:embed/>
                  <p:pic>
                    <p:nvPicPr>
                      <p:cNvPr id="0" name=""/>
                      <p:cNvPicPr>
                        <a:picLocks noChangeAspect="1" noChangeArrowheads="1"/>
                      </p:cNvPicPr>
                      <p:nvPr/>
                    </p:nvPicPr>
                    <p:blipFill>
                      <a:blip r:embed="rId25"/>
                      <a:srcRect/>
                      <a:stretch>
                        <a:fillRect/>
                      </a:stretch>
                    </p:blipFill>
                    <p:spPr bwMode="auto">
                      <a:xfrm>
                        <a:off x="9892765" y="2822575"/>
                        <a:ext cx="1304925" cy="765175"/>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435145911"/>
              </p:ext>
            </p:extLst>
          </p:nvPr>
        </p:nvGraphicFramePr>
        <p:xfrm>
          <a:off x="9926628" y="3855512"/>
          <a:ext cx="1304925" cy="765175"/>
        </p:xfrm>
        <a:graphic>
          <a:graphicData uri="http://schemas.openxmlformats.org/presentationml/2006/ole">
            <mc:AlternateContent xmlns:mc="http://schemas.openxmlformats.org/markup-compatibility/2006">
              <mc:Choice xmlns:v="urn:schemas-microsoft-com:vml" Requires="v">
                <p:oleObj spid="_x0000_s355912" name="Equation" r:id="rId26" imgW="368300" imgH="215900" progId="Equation.DSMT4">
                  <p:embed/>
                </p:oleObj>
              </mc:Choice>
              <mc:Fallback>
                <p:oleObj name="Equation" r:id="rId26" imgW="368300" imgH="215900" progId="Equation.DSMT4">
                  <p:embed/>
                  <p:pic>
                    <p:nvPicPr>
                      <p:cNvPr id="0" name=""/>
                      <p:cNvPicPr>
                        <a:picLocks noChangeAspect="1" noChangeArrowheads="1"/>
                      </p:cNvPicPr>
                      <p:nvPr/>
                    </p:nvPicPr>
                    <p:blipFill>
                      <a:blip r:embed="rId27"/>
                      <a:srcRect/>
                      <a:stretch>
                        <a:fillRect/>
                      </a:stretch>
                    </p:blipFill>
                    <p:spPr bwMode="auto">
                      <a:xfrm>
                        <a:off x="9926628" y="3855512"/>
                        <a:ext cx="1304925" cy="765175"/>
                      </a:xfrm>
                      <a:prstGeom prst="rect">
                        <a:avLst/>
                      </a:prstGeom>
                      <a:noFill/>
                      <a:extLst/>
                    </p:spPr>
                  </p:pic>
                </p:oleObj>
              </mc:Fallback>
            </mc:AlternateContent>
          </a:graphicData>
        </a:graphic>
      </p:graphicFrame>
      <p:sp>
        <p:nvSpPr>
          <p:cNvPr id="40" name="TextBox 39"/>
          <p:cNvSpPr txBox="1"/>
          <p:nvPr/>
        </p:nvSpPr>
        <p:spPr>
          <a:xfrm>
            <a:off x="6335341" y="4741312"/>
            <a:ext cx="2165192" cy="954107"/>
          </a:xfrm>
          <a:prstGeom prst="rect">
            <a:avLst/>
          </a:prstGeom>
          <a:noFill/>
        </p:spPr>
        <p:txBody>
          <a:bodyPr wrap="square" rtlCol="0">
            <a:spAutoFit/>
          </a:bodyPr>
          <a:lstStyle/>
          <a:p>
            <a:pPr algn="ctr"/>
            <a:r>
              <a:rPr lang="en-US" sz="2800" dirty="0"/>
              <a:t>Activation Function</a:t>
            </a:r>
          </a:p>
        </p:txBody>
      </p:sp>
      <p:sp>
        <p:nvSpPr>
          <p:cNvPr id="41" name="TextBox 40"/>
          <p:cNvSpPr txBox="1"/>
          <p:nvPr/>
        </p:nvSpPr>
        <p:spPr>
          <a:xfrm>
            <a:off x="8485876" y="4571979"/>
            <a:ext cx="2165192" cy="523220"/>
          </a:xfrm>
          <a:prstGeom prst="rect">
            <a:avLst/>
          </a:prstGeom>
          <a:noFill/>
        </p:spPr>
        <p:txBody>
          <a:bodyPr wrap="square" rtlCol="0">
            <a:spAutoFit/>
          </a:bodyPr>
          <a:lstStyle/>
          <a:p>
            <a:pPr algn="ctr"/>
            <a:r>
              <a:rPr lang="en-US" sz="2800" dirty="0"/>
              <a:t>Output</a:t>
            </a:r>
          </a:p>
        </p:txBody>
      </p:sp>
      <p:sp>
        <p:nvSpPr>
          <p:cNvPr id="42" name="TextBox 41"/>
          <p:cNvSpPr txBox="1"/>
          <p:nvPr/>
        </p:nvSpPr>
        <p:spPr>
          <a:xfrm>
            <a:off x="5537200" y="1642533"/>
            <a:ext cx="1537200" cy="861774"/>
          </a:xfrm>
          <a:prstGeom prst="rect">
            <a:avLst/>
          </a:prstGeom>
          <a:noFill/>
        </p:spPr>
        <p:txBody>
          <a:bodyPr wrap="none" rtlCol="0">
            <a:spAutoFit/>
          </a:bodyPr>
          <a:lstStyle/>
          <a:p>
            <a:r>
              <a:rPr lang="en-US" sz="5000" dirty="0"/>
              <a:t>“me”</a:t>
            </a:r>
          </a:p>
        </p:txBody>
      </p:sp>
    </p:spTree>
    <p:extLst>
      <p:ext uri="{BB962C8B-B14F-4D97-AF65-F5344CB8AC3E}">
        <p14:creationId xmlns:p14="http://schemas.microsoft.com/office/powerpoint/2010/main" val="346933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40" grpId="0"/>
      <p:bldP spid="41"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Content Placeholder 2"/>
          <p:cNvSpPr>
            <a:spLocks noGrp="1"/>
          </p:cNvSpPr>
          <p:nvPr>
            <p:ph sz="quarter" idx="10"/>
          </p:nvPr>
        </p:nvSpPr>
        <p:spPr/>
        <p:txBody>
          <a:bodyPr/>
          <a:lstStyle/>
          <a:p>
            <a:r>
              <a:rPr lang="en-US" dirty="0"/>
              <a:t>Go one layer deeper.</a:t>
            </a:r>
          </a:p>
        </p:txBody>
      </p:sp>
    </p:spTree>
    <p:extLst>
      <p:ext uri="{BB962C8B-B14F-4D97-AF65-F5344CB8AC3E}">
        <p14:creationId xmlns:p14="http://schemas.microsoft.com/office/powerpoint/2010/main" val="1841893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954604629"/>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0286"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561904727"/>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0287"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462878557"/>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0288"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331105"/>
                        <a:ext cx="5392737" cy="1255712"/>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135639970"/>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0289"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29937222"/>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0290"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655253736"/>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0291"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09704221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0292"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5" name="Oval 34"/>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6" name="Straight Connector 35"/>
          <p:cNvCxnSpPr>
            <a:stCxn id="35" idx="0"/>
            <a:endCxn id="35"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1631916816"/>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0293" name="Equation" r:id="rId17" imgW="330200" imgH="203200" progId="Equation.DSMT4">
                  <p:embed/>
                </p:oleObj>
              </mc:Choice>
              <mc:Fallback>
                <p:oleObj name="Equation" r:id="rId17" imgW="330200" imgH="203200" progId="Equation.DSMT4">
                  <p:embed/>
                  <p:pic>
                    <p:nvPicPr>
                      <p:cNvPr id="0" name=""/>
                      <p:cNvPicPr>
                        <a:picLocks noChangeAspect="1" noChangeArrowheads="1"/>
                      </p:cNvPicPr>
                      <p:nvPr/>
                    </p:nvPicPr>
                    <p:blipFill>
                      <a:blip r:embed="rId18"/>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45" name="Straight Arrow Connector 44"/>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p:cNvGraphicFramePr>
            <a:graphicFrameLocks noChangeAspect="1"/>
          </p:cNvGraphicFramePr>
          <p:nvPr>
            <p:extLst>
              <p:ext uri="{D42A27DB-BD31-4B8C-83A1-F6EECF244321}">
                <p14:modId xmlns:p14="http://schemas.microsoft.com/office/powerpoint/2010/main" val="588998051"/>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0294" name="Equation" r:id="rId19" imgW="355600" imgH="215900" progId="Equation.DSMT4">
                  <p:embed/>
                </p:oleObj>
              </mc:Choice>
              <mc:Fallback>
                <p:oleObj name="Equation" r:id="rId19" imgW="355600" imgH="215900" progId="Equation.DSMT4">
                  <p:embed/>
                  <p:pic>
                    <p:nvPicPr>
                      <p:cNvPr id="0" name=""/>
                      <p:cNvPicPr>
                        <a:picLocks noChangeAspect="1" noChangeArrowheads="1"/>
                      </p:cNvPicPr>
                      <p:nvPr/>
                    </p:nvPicPr>
                    <p:blipFill>
                      <a:blip r:embed="rId20"/>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2009407167"/>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0295"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2612497" y="795865"/>
                        <a:ext cx="602862" cy="567797"/>
                      </a:xfrm>
                      <a:prstGeom prst="rect">
                        <a:avLst/>
                      </a:prstGeom>
                      <a:noFill/>
                      <a:extLst/>
                    </p:spPr>
                  </p:pic>
                </p:oleObj>
              </mc:Fallback>
            </mc:AlternateContent>
          </a:graphicData>
        </a:graphic>
      </p:graphicFrame>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6" name="Object 75"/>
          <p:cNvGraphicFramePr>
            <a:graphicFrameLocks noChangeAspect="1"/>
          </p:cNvGraphicFramePr>
          <p:nvPr>
            <p:extLst>
              <p:ext uri="{D42A27DB-BD31-4B8C-83A1-F6EECF244321}">
                <p14:modId xmlns:p14="http://schemas.microsoft.com/office/powerpoint/2010/main" val="2790926740"/>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0296" name="Equation" r:id="rId23" imgW="533400" imgH="203200" progId="Equation.DSMT4">
                  <p:embed/>
                </p:oleObj>
              </mc:Choice>
              <mc:Fallback>
                <p:oleObj name="Equation" r:id="rId23" imgW="533400" imgH="203200" progId="Equation.DSMT4">
                  <p:embed/>
                  <p:pic>
                    <p:nvPicPr>
                      <p:cNvPr id="0" name=""/>
                      <p:cNvPicPr>
                        <a:picLocks noChangeAspect="1" noChangeArrowheads="1"/>
                      </p:cNvPicPr>
                      <p:nvPr/>
                    </p:nvPicPr>
                    <p:blipFill>
                      <a:blip r:embed="rId24"/>
                      <a:srcRect/>
                      <a:stretch>
                        <a:fillRect/>
                      </a:stretch>
                    </p:blipFill>
                    <p:spPr bwMode="auto">
                      <a:xfrm>
                        <a:off x="6292321" y="2438401"/>
                        <a:ext cx="1147762" cy="439738"/>
                      </a:xfrm>
                      <a:prstGeom prst="rect">
                        <a:avLst/>
                      </a:prstGeom>
                      <a:noFill/>
                      <a:extLst/>
                    </p:spPr>
                  </p:pic>
                </p:oleObj>
              </mc:Fallback>
            </mc:AlternateContent>
          </a:graphicData>
        </a:graphic>
      </p:graphicFrame>
      <p:sp>
        <p:nvSpPr>
          <p:cNvPr id="84" name="Oval 83"/>
          <p:cNvSpPr/>
          <p:nvPr/>
        </p:nvSpPr>
        <p:spPr>
          <a:xfrm>
            <a:off x="4165602" y="3234268"/>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3694950902"/>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1084"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331105"/>
                        <a:ext cx="5392737" cy="1255712"/>
                      </a:xfrm>
                      <a:prstGeom prst="rect">
                        <a:avLst/>
                      </a:prstGeom>
                      <a:noFill/>
                      <a:extLst/>
                    </p:spPr>
                  </p:pic>
                </p:oleObj>
              </mc:Fallback>
            </mc:AlternateContent>
          </a:graphicData>
        </a:graphic>
      </p:graphicFrame>
      <p:sp>
        <p:nvSpPr>
          <p:cNvPr id="84" name="Oval 83"/>
          <p:cNvSpPr/>
          <p:nvPr/>
        </p:nvSpPr>
        <p:spPr>
          <a:xfrm>
            <a:off x="4165602" y="3234268"/>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8" name="Object 37"/>
          <p:cNvGraphicFramePr>
            <a:graphicFrameLocks noChangeAspect="1"/>
          </p:cNvGraphicFramePr>
          <p:nvPr>
            <p:extLst>
              <p:ext uri="{D42A27DB-BD31-4B8C-83A1-F6EECF244321}">
                <p14:modId xmlns:p14="http://schemas.microsoft.com/office/powerpoint/2010/main" val="4076463108"/>
              </p:ext>
            </p:extLst>
          </p:nvPr>
        </p:nvGraphicFramePr>
        <p:xfrm>
          <a:off x="1439334" y="5198533"/>
          <a:ext cx="8402638" cy="1162050"/>
        </p:xfrm>
        <a:graphic>
          <a:graphicData uri="http://schemas.openxmlformats.org/presentationml/2006/ole">
            <mc:AlternateContent xmlns:mc="http://schemas.openxmlformats.org/markup-compatibility/2006">
              <mc:Choice xmlns:v="urn:schemas-microsoft-com:vml" Requires="v">
                <p:oleObj spid="_x0000_s381085" name="Equation" r:id="rId5" imgW="3213100" imgH="444500" progId="Equation.DSMT4">
                  <p:embed/>
                </p:oleObj>
              </mc:Choice>
              <mc:Fallback>
                <p:oleObj name="Equation" r:id="rId5" imgW="3213100" imgH="444500" progId="Equation.DSMT4">
                  <p:embed/>
                  <p:pic>
                    <p:nvPicPr>
                      <p:cNvPr id="0" name=""/>
                      <p:cNvPicPr>
                        <a:picLocks noChangeAspect="1" noChangeArrowheads="1"/>
                      </p:cNvPicPr>
                      <p:nvPr/>
                    </p:nvPicPr>
                    <p:blipFill>
                      <a:blip r:embed="rId6"/>
                      <a:srcRect/>
                      <a:stretch>
                        <a:fillRect/>
                      </a:stretch>
                    </p:blipFill>
                    <p:spPr bwMode="auto">
                      <a:xfrm>
                        <a:off x="1439334" y="5198533"/>
                        <a:ext cx="8402638" cy="1162050"/>
                      </a:xfrm>
                      <a:prstGeom prst="rect">
                        <a:avLst/>
                      </a:prstGeom>
                      <a:noFill/>
                      <a:extLst/>
                    </p:spPr>
                  </p:pic>
                </p:oleObj>
              </mc:Fallback>
            </mc:AlternateContent>
          </a:graphicData>
        </a:graphic>
      </p:graphicFrame>
      <p:sp>
        <p:nvSpPr>
          <p:cNvPr id="69" name="Oval 68"/>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0" name="Straight Connector 69"/>
          <p:cNvCxnSpPr>
            <a:stCxn id="69" idx="0"/>
            <a:endCxn id="69"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1" name="Object 70"/>
          <p:cNvGraphicFramePr>
            <a:graphicFrameLocks noChangeAspect="1"/>
          </p:cNvGraphicFramePr>
          <p:nvPr>
            <p:extLst>
              <p:ext uri="{D42A27DB-BD31-4B8C-83A1-F6EECF244321}">
                <p14:modId xmlns:p14="http://schemas.microsoft.com/office/powerpoint/2010/main" val="1792285247"/>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1086" name="Equation" r:id="rId7" imgW="330200" imgH="203200" progId="Equation.DSMT4">
                  <p:embed/>
                </p:oleObj>
              </mc:Choice>
              <mc:Fallback>
                <p:oleObj name="Equation" r:id="rId7" imgW="330200" imgH="203200" progId="Equation.DSMT4">
                  <p:embed/>
                  <p:pic>
                    <p:nvPicPr>
                      <p:cNvPr id="0" name=""/>
                      <p:cNvPicPr>
                        <a:picLocks noChangeAspect="1" noChangeArrowheads="1"/>
                      </p:cNvPicPr>
                      <p:nvPr/>
                    </p:nvPicPr>
                    <p:blipFill>
                      <a:blip r:embed="rId8"/>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72" name="Straight Arrow Connector 71"/>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3956910014"/>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1087" name="Equation" r:id="rId9" imgW="355600" imgH="215900" progId="Equation.DSMT4">
                  <p:embed/>
                </p:oleObj>
              </mc:Choice>
              <mc:Fallback>
                <p:oleObj name="Equation" r:id="rId9" imgW="355600" imgH="215900" progId="Equation.DSMT4">
                  <p:embed/>
                  <p:pic>
                    <p:nvPicPr>
                      <p:cNvPr id="0" name=""/>
                      <p:cNvPicPr>
                        <a:picLocks noChangeAspect="1" noChangeArrowheads="1"/>
                      </p:cNvPicPr>
                      <p:nvPr/>
                    </p:nvPicPr>
                    <p:blipFill>
                      <a:blip r:embed="rId10"/>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77" name="Object 76"/>
          <p:cNvGraphicFramePr>
            <a:graphicFrameLocks noChangeAspect="1"/>
          </p:cNvGraphicFramePr>
          <p:nvPr>
            <p:extLst>
              <p:ext uri="{D42A27DB-BD31-4B8C-83A1-F6EECF244321}">
                <p14:modId xmlns:p14="http://schemas.microsoft.com/office/powerpoint/2010/main" val="2682797982"/>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1088" name="Equation" r:id="rId11" imgW="215900" imgH="203200" progId="Equation.DSMT4">
                  <p:embed/>
                </p:oleObj>
              </mc:Choice>
              <mc:Fallback>
                <p:oleObj name="Equation" r:id="rId11" imgW="215900" imgH="203200" progId="Equation.DSMT4">
                  <p:embed/>
                  <p:pic>
                    <p:nvPicPr>
                      <p:cNvPr id="0" name=""/>
                      <p:cNvPicPr>
                        <a:picLocks noChangeAspect="1" noChangeArrowheads="1"/>
                      </p:cNvPicPr>
                      <p:nvPr/>
                    </p:nvPicPr>
                    <p:blipFill>
                      <a:blip r:embed="rId12"/>
                      <a:srcRect/>
                      <a:stretch>
                        <a:fillRect/>
                      </a:stretch>
                    </p:blipFill>
                    <p:spPr bwMode="auto">
                      <a:xfrm>
                        <a:off x="2612497" y="795865"/>
                        <a:ext cx="602862" cy="567797"/>
                      </a:xfrm>
                      <a:prstGeom prst="rect">
                        <a:avLst/>
                      </a:prstGeom>
                      <a:noFill/>
                      <a:extLst/>
                    </p:spPr>
                  </p:pic>
                </p:oleObj>
              </mc:Fallback>
            </mc:AlternateContent>
          </a:graphicData>
        </a:graphic>
      </p:graphicFrame>
    </p:spTree>
    <p:extLst>
      <p:ext uri="{BB962C8B-B14F-4D97-AF65-F5344CB8AC3E}">
        <p14:creationId xmlns:p14="http://schemas.microsoft.com/office/powerpoint/2010/main" val="1178640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4272185098"/>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2316"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331105"/>
                        <a:ext cx="5392737" cy="1255712"/>
                      </a:xfrm>
                      <a:prstGeom prst="rect">
                        <a:avLst/>
                      </a:prstGeom>
                      <a:noFill/>
                      <a:extLst/>
                    </p:spPr>
                  </p:pic>
                </p:oleObj>
              </mc:Fallback>
            </mc:AlternateContent>
          </a:graphicData>
        </a:graphic>
      </p:graphicFrame>
      <p:sp>
        <p:nvSpPr>
          <p:cNvPr id="84" name="Oval 83"/>
          <p:cNvSpPr/>
          <p:nvPr/>
        </p:nvSpPr>
        <p:spPr>
          <a:xfrm>
            <a:off x="4165602" y="3234268"/>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8" name="Object 37"/>
          <p:cNvGraphicFramePr>
            <a:graphicFrameLocks noChangeAspect="1"/>
          </p:cNvGraphicFramePr>
          <p:nvPr>
            <p:extLst>
              <p:ext uri="{D42A27DB-BD31-4B8C-83A1-F6EECF244321}">
                <p14:modId xmlns:p14="http://schemas.microsoft.com/office/powerpoint/2010/main" val="952220145"/>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2317"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5" name="Straight Arrow Connector 4"/>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3862647889"/>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2318" name="Equation" r:id="rId7" imgW="254000" imgH="203200" progId="Equation.DSMT4">
                  <p:embed/>
                </p:oleObj>
              </mc:Choice>
              <mc:Fallback>
                <p:oleObj name="Equation" r:id="rId7" imgW="254000" imgH="203200" progId="Equation.DSMT4">
                  <p:embed/>
                  <p:pic>
                    <p:nvPicPr>
                      <p:cNvPr id="0" name=""/>
                      <p:cNvPicPr>
                        <a:picLocks noChangeAspect="1" noChangeArrowheads="1"/>
                      </p:cNvPicPr>
                      <p:nvPr/>
                    </p:nvPicPr>
                    <p:blipFill>
                      <a:blip r:embed="rId8"/>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11445482"/>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2319" name="Equation" r:id="rId9" imgW="1003300" imgH="393700" progId="Equation.DSMT4">
                  <p:embed/>
                </p:oleObj>
              </mc:Choice>
              <mc:Fallback>
                <p:oleObj name="Equation" r:id="rId9" imgW="1003300" imgH="393700" progId="Equation.DSMT4">
                  <p:embed/>
                  <p:pic>
                    <p:nvPicPr>
                      <p:cNvPr id="0" name=""/>
                      <p:cNvPicPr>
                        <a:picLocks noChangeAspect="1" noChangeArrowheads="1"/>
                      </p:cNvPicPr>
                      <p:nvPr/>
                    </p:nvPicPr>
                    <p:blipFill>
                      <a:blip r:embed="rId10"/>
                      <a:srcRect/>
                      <a:stretch>
                        <a:fillRect/>
                      </a:stretch>
                    </p:blipFill>
                    <p:spPr bwMode="auto">
                      <a:xfrm>
                        <a:off x="9393766" y="410709"/>
                        <a:ext cx="2425700" cy="952954"/>
                      </a:xfrm>
                      <a:prstGeom prst="rect">
                        <a:avLst/>
                      </a:prstGeom>
                      <a:noFill/>
                      <a:extLst/>
                    </p:spPr>
                  </p:pic>
                </p:oleObj>
              </mc:Fallback>
            </mc:AlternateContent>
          </a:graphicData>
        </a:graphic>
      </p:graphicFrame>
      <p:cxnSp>
        <p:nvCxnSpPr>
          <p:cNvPr id="11" name="Straight Arrow Connector 10"/>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26" idx="6"/>
            <a:endCxn id="20"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2" idx="6"/>
            <a:endCxn id="18"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2154261668"/>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2320" name="Equation" r:id="rId11" imgW="215900" imgH="203200" progId="Equation.DSMT4">
                  <p:embed/>
                </p:oleObj>
              </mc:Choice>
              <mc:Fallback>
                <p:oleObj name="Equation" r:id="rId11" imgW="215900" imgH="203200" progId="Equation.DSMT4">
                  <p:embed/>
                  <p:pic>
                    <p:nvPicPr>
                      <p:cNvPr id="0" name=""/>
                      <p:cNvPicPr>
                        <a:picLocks noChangeAspect="1" noChangeArrowheads="1"/>
                      </p:cNvPicPr>
                      <p:nvPr/>
                    </p:nvPicPr>
                    <p:blipFill>
                      <a:blip r:embed="rId12"/>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617131702"/>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2321" name="Equation" r:id="rId13" imgW="393700" imgH="215900" progId="Equation.DSMT4">
                  <p:embed/>
                </p:oleObj>
              </mc:Choice>
              <mc:Fallback>
                <p:oleObj name="Equation" r:id="rId13" imgW="393700" imgH="215900" progId="Equation.DSMT4">
                  <p:embed/>
                  <p:pic>
                    <p:nvPicPr>
                      <p:cNvPr id="0" name=""/>
                      <p:cNvPicPr>
                        <a:picLocks noChangeAspect="1" noChangeArrowheads="1"/>
                      </p:cNvPicPr>
                      <p:nvPr/>
                    </p:nvPicPr>
                    <p:blipFill>
                      <a:blip r:embed="rId14"/>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17" name="Group 16"/>
          <p:cNvGrpSpPr/>
          <p:nvPr/>
        </p:nvGrpSpPr>
        <p:grpSpPr>
          <a:xfrm>
            <a:off x="8737590" y="1532267"/>
            <a:ext cx="1591734" cy="1092399"/>
            <a:chOff x="8161866" y="1261334"/>
            <a:chExt cx="1998133" cy="1448000"/>
          </a:xfrm>
        </p:grpSpPr>
        <p:sp>
          <p:nvSpPr>
            <p:cNvPr id="18" name="Oval 17"/>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9" name="Straight Connector 18"/>
            <p:cNvCxnSpPr>
              <a:stCxn id="18" idx="0"/>
              <a:endCxn id="18"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20" name="Object 19"/>
          <p:cNvGraphicFramePr>
            <a:graphicFrameLocks noChangeAspect="1"/>
          </p:cNvGraphicFramePr>
          <p:nvPr>
            <p:extLst>
              <p:ext uri="{D42A27DB-BD31-4B8C-83A1-F6EECF244321}">
                <p14:modId xmlns:p14="http://schemas.microsoft.com/office/powerpoint/2010/main" val="3565000442"/>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2322" name="Equation" r:id="rId15" imgW="368300" imgH="203200" progId="Equation.DSMT4">
                  <p:embed/>
                </p:oleObj>
              </mc:Choice>
              <mc:Fallback>
                <p:oleObj name="Equation" r:id="rId15" imgW="368300" imgH="203200" progId="Equation.DSMT4">
                  <p:embed/>
                  <p:pic>
                    <p:nvPicPr>
                      <p:cNvPr id="0" name=""/>
                      <p:cNvPicPr>
                        <a:picLocks noChangeAspect="1" noChangeArrowheads="1"/>
                      </p:cNvPicPr>
                      <p:nvPr/>
                    </p:nvPicPr>
                    <p:blipFill>
                      <a:blip r:embed="rId16"/>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21" name="Group 20"/>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0122963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2323" name="Equation" r:id="rId17" imgW="292100" imgH="444500" progId="Equation.DSMT4">
                    <p:embed/>
                  </p:oleObj>
                </mc:Choice>
                <mc:Fallback>
                  <p:oleObj name="Equation" r:id="rId17" imgW="292100" imgH="444500" progId="Equation.DSMT4">
                    <p:embed/>
                    <p:pic>
                      <p:nvPicPr>
                        <p:cNvPr id="0" name=""/>
                        <p:cNvPicPr>
                          <a:picLocks noChangeAspect="1" noChangeArrowheads="1"/>
                        </p:cNvPicPr>
                        <p:nvPr/>
                      </p:nvPicPr>
                      <p:blipFill>
                        <a:blip r:embed="rId18"/>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Oval 25"/>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7" name="Straight Connector 26"/>
          <p:cNvCxnSpPr>
            <a:stCxn id="26" idx="0"/>
            <a:endCxn id="26"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1792285247"/>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2324" name="Equation" r:id="rId19" imgW="330200" imgH="203200" progId="Equation.DSMT4">
                  <p:embed/>
                </p:oleObj>
              </mc:Choice>
              <mc:Fallback>
                <p:oleObj name="Equation" r:id="rId19" imgW="330200" imgH="203200" progId="Equation.DSMT4">
                  <p:embed/>
                  <p:pic>
                    <p:nvPicPr>
                      <p:cNvPr id="0" name=""/>
                      <p:cNvPicPr>
                        <a:picLocks noChangeAspect="1" noChangeArrowheads="1"/>
                      </p:cNvPicPr>
                      <p:nvPr/>
                    </p:nvPicPr>
                    <p:blipFill>
                      <a:blip r:embed="rId20"/>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29" name="Straight Arrow Connector 28"/>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3956910014"/>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2325" name="Equation" r:id="rId21" imgW="355600" imgH="215900" progId="Equation.DSMT4">
                  <p:embed/>
                </p:oleObj>
              </mc:Choice>
              <mc:Fallback>
                <p:oleObj name="Equation" r:id="rId21" imgW="355600" imgH="215900" progId="Equation.DSMT4">
                  <p:embed/>
                  <p:pic>
                    <p:nvPicPr>
                      <p:cNvPr id="0" name=""/>
                      <p:cNvPicPr>
                        <a:picLocks noChangeAspect="1" noChangeArrowheads="1"/>
                      </p:cNvPicPr>
                      <p:nvPr/>
                    </p:nvPicPr>
                    <p:blipFill>
                      <a:blip r:embed="rId22"/>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682797982"/>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2326" name="Equation" r:id="rId23" imgW="215900" imgH="203200" progId="Equation.DSMT4">
                  <p:embed/>
                </p:oleObj>
              </mc:Choice>
              <mc:Fallback>
                <p:oleObj name="Equation" r:id="rId23" imgW="215900" imgH="203200" progId="Equation.DSMT4">
                  <p:embed/>
                  <p:pic>
                    <p:nvPicPr>
                      <p:cNvPr id="0" name=""/>
                      <p:cNvPicPr>
                        <a:picLocks noChangeAspect="1" noChangeArrowheads="1"/>
                      </p:cNvPicPr>
                      <p:nvPr/>
                    </p:nvPicPr>
                    <p:blipFill>
                      <a:blip r:embed="rId24"/>
                      <a:srcRect/>
                      <a:stretch>
                        <a:fillRect/>
                      </a:stretch>
                    </p:blipFill>
                    <p:spPr bwMode="auto">
                      <a:xfrm>
                        <a:off x="2612497" y="795865"/>
                        <a:ext cx="602862" cy="567797"/>
                      </a:xfrm>
                      <a:prstGeom prst="rect">
                        <a:avLst/>
                      </a:prstGeom>
                      <a:noFill/>
                      <a:extLst/>
                    </p:spPr>
                  </p:pic>
                </p:oleObj>
              </mc:Fallback>
            </mc:AlternateContent>
          </a:graphicData>
        </a:graphic>
      </p:graphicFrame>
      <p:cxnSp>
        <p:nvCxnSpPr>
          <p:cNvPr id="35" name="Straight Arrow Connector 34"/>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Freeform 35"/>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7" name="Object 36"/>
          <p:cNvGraphicFramePr>
            <a:graphicFrameLocks noChangeAspect="1"/>
          </p:cNvGraphicFramePr>
          <p:nvPr>
            <p:extLst>
              <p:ext uri="{D42A27DB-BD31-4B8C-83A1-F6EECF244321}">
                <p14:modId xmlns:p14="http://schemas.microsoft.com/office/powerpoint/2010/main" val="1222673956"/>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2327" name="Equation" r:id="rId25" imgW="533400" imgH="203200" progId="Equation.DSMT4">
                  <p:embed/>
                </p:oleObj>
              </mc:Choice>
              <mc:Fallback>
                <p:oleObj name="Equation" r:id="rId25" imgW="533400" imgH="203200" progId="Equation.DSMT4">
                  <p:embed/>
                  <p:pic>
                    <p:nvPicPr>
                      <p:cNvPr id="0" name=""/>
                      <p:cNvPicPr>
                        <a:picLocks noChangeAspect="1" noChangeArrowheads="1"/>
                      </p:cNvPicPr>
                      <p:nvPr/>
                    </p:nvPicPr>
                    <p:blipFill>
                      <a:blip r:embed="rId26"/>
                      <a:srcRect/>
                      <a:stretch>
                        <a:fillRect/>
                      </a:stretch>
                    </p:blipFill>
                    <p:spPr bwMode="auto">
                      <a:xfrm>
                        <a:off x="6292321" y="2438401"/>
                        <a:ext cx="1147762" cy="439738"/>
                      </a:xfrm>
                      <a:prstGeom prst="rect">
                        <a:avLst/>
                      </a:prstGeom>
                      <a:noFill/>
                      <a:extLst/>
                    </p:spPr>
                  </p:pic>
                </p:oleObj>
              </mc:Fallback>
            </mc:AlternateContent>
          </a:graphicData>
        </a:graphic>
      </p:graphicFrame>
    </p:spTree>
    <p:extLst>
      <p:ext uri="{BB962C8B-B14F-4D97-AF65-F5344CB8AC3E}">
        <p14:creationId xmlns:p14="http://schemas.microsoft.com/office/powerpoint/2010/main" val="332024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1584175863"/>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3178"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331105"/>
                        <a:ext cx="5392737" cy="1255712"/>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29229219"/>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3179"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7353715" y="2003777"/>
                        <a:ext cx="503761" cy="533238"/>
                      </a:xfrm>
                      <a:prstGeom prst="rect">
                        <a:avLst/>
                      </a:prstGeom>
                      <a:noFill/>
                      <a:extLst/>
                    </p:spPr>
                  </p:pic>
                </p:oleObj>
              </mc:Fallback>
            </mc:AlternateContent>
          </a:graphicData>
        </a:graphic>
      </p:graphicFrame>
      <p:sp>
        <p:nvSpPr>
          <p:cNvPr id="35" name="Oval 34"/>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6" name="Straight Connector 35"/>
          <p:cNvCxnSpPr>
            <a:stCxn id="35" idx="0"/>
            <a:endCxn id="35"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102611300"/>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3180" name="Equation" r:id="rId7" imgW="330200" imgH="203200" progId="Equation.DSMT4">
                  <p:embed/>
                </p:oleObj>
              </mc:Choice>
              <mc:Fallback>
                <p:oleObj name="Equation" r:id="rId7" imgW="330200" imgH="203200" progId="Equation.DSMT4">
                  <p:embed/>
                  <p:pic>
                    <p:nvPicPr>
                      <p:cNvPr id="0" name=""/>
                      <p:cNvPicPr>
                        <a:picLocks noChangeAspect="1" noChangeArrowheads="1"/>
                      </p:cNvPicPr>
                      <p:nvPr/>
                    </p:nvPicPr>
                    <p:blipFill>
                      <a:blip r:embed="rId8"/>
                      <a:srcRect/>
                      <a:stretch>
                        <a:fillRect/>
                      </a:stretch>
                    </p:blipFill>
                    <p:spPr bwMode="auto">
                      <a:xfrm>
                        <a:off x="5334006" y="2387601"/>
                        <a:ext cx="845260" cy="519114"/>
                      </a:xfrm>
                      <a:prstGeom prst="rect">
                        <a:avLst/>
                      </a:prstGeom>
                      <a:noFill/>
                      <a:extLst/>
                    </p:spPr>
                  </p:pic>
                </p:oleObj>
              </mc:Fallback>
            </mc:AlternateContent>
          </a:graphicData>
        </a:graphic>
      </p:graphicFrame>
      <p:graphicFrame>
        <p:nvGraphicFramePr>
          <p:cNvPr id="76" name="Object 75"/>
          <p:cNvGraphicFramePr>
            <a:graphicFrameLocks noChangeAspect="1"/>
          </p:cNvGraphicFramePr>
          <p:nvPr>
            <p:extLst>
              <p:ext uri="{D42A27DB-BD31-4B8C-83A1-F6EECF244321}">
                <p14:modId xmlns:p14="http://schemas.microsoft.com/office/powerpoint/2010/main" val="276697929"/>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3181" name="Equation" r:id="rId9" imgW="533400" imgH="203200" progId="Equation.DSMT4">
                  <p:embed/>
                </p:oleObj>
              </mc:Choice>
              <mc:Fallback>
                <p:oleObj name="Equation" r:id="rId9" imgW="533400" imgH="203200" progId="Equation.DSMT4">
                  <p:embed/>
                  <p:pic>
                    <p:nvPicPr>
                      <p:cNvPr id="0" name=""/>
                      <p:cNvPicPr>
                        <a:picLocks noChangeAspect="1" noChangeArrowheads="1"/>
                      </p:cNvPicPr>
                      <p:nvPr/>
                    </p:nvPicPr>
                    <p:blipFill>
                      <a:blip r:embed="rId10"/>
                      <a:srcRect/>
                      <a:stretch>
                        <a:fillRect/>
                      </a:stretch>
                    </p:blipFill>
                    <p:spPr bwMode="auto">
                      <a:xfrm>
                        <a:off x="6292321" y="2438401"/>
                        <a:ext cx="1147762" cy="439738"/>
                      </a:xfrm>
                      <a:prstGeom prst="rect">
                        <a:avLst/>
                      </a:prstGeom>
                      <a:noFill/>
                      <a:extLst/>
                    </p:spPr>
                  </p:pic>
                </p:oleObj>
              </mc:Fallback>
            </mc:AlternateContent>
          </a:graphicData>
        </a:graphic>
      </p:graphicFrame>
      <p:sp>
        <p:nvSpPr>
          <p:cNvPr id="84" name="Oval 83"/>
          <p:cNvSpPr/>
          <p:nvPr/>
        </p:nvSpPr>
        <p:spPr>
          <a:xfrm>
            <a:off x="2675469" y="3200401"/>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1867321126"/>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3182" name="Equation" r:id="rId11" imgW="215900" imgH="203200" progId="Equation.DSMT4">
                  <p:embed/>
                </p:oleObj>
              </mc:Choice>
              <mc:Fallback>
                <p:oleObj name="Equation" r:id="rId11" imgW="215900" imgH="203200" progId="Equation.DSMT4">
                  <p:embed/>
                  <p:pic>
                    <p:nvPicPr>
                      <p:cNvPr id="0" name=""/>
                      <p:cNvPicPr>
                        <a:picLocks noChangeAspect="1" noChangeArrowheads="1"/>
                      </p:cNvPicPr>
                      <p:nvPr/>
                    </p:nvPicPr>
                    <p:blipFill>
                      <a:blip r:embed="rId12"/>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3194295741"/>
              </p:ext>
            </p:extLst>
          </p:nvPr>
        </p:nvGraphicFramePr>
        <p:xfrm>
          <a:off x="234950" y="5060950"/>
          <a:ext cx="10793413" cy="1139825"/>
        </p:xfrm>
        <a:graphic>
          <a:graphicData uri="http://schemas.openxmlformats.org/presentationml/2006/ole">
            <mc:AlternateContent xmlns:mc="http://schemas.openxmlformats.org/markup-compatibility/2006">
              <mc:Choice xmlns:v="urn:schemas-microsoft-com:vml" Requires="v">
                <p:oleObj spid="_x0000_s383183" name="Equation" r:id="rId13" imgW="4114800" imgH="431800" progId="Equation.DSMT4">
                  <p:embed/>
                </p:oleObj>
              </mc:Choice>
              <mc:Fallback>
                <p:oleObj name="Equation" r:id="rId13" imgW="4114800" imgH="431800" progId="Equation.DSMT4">
                  <p:embed/>
                  <p:pic>
                    <p:nvPicPr>
                      <p:cNvPr id="0" name=""/>
                      <p:cNvPicPr>
                        <a:picLocks noChangeAspect="1" noChangeArrowheads="1"/>
                      </p:cNvPicPr>
                      <p:nvPr/>
                    </p:nvPicPr>
                    <p:blipFill>
                      <a:blip r:embed="rId14"/>
                      <a:srcRect/>
                      <a:stretch>
                        <a:fillRect/>
                      </a:stretch>
                    </p:blipFill>
                    <p:spPr bwMode="auto">
                      <a:xfrm>
                        <a:off x="234950" y="5060950"/>
                        <a:ext cx="10793413" cy="1139825"/>
                      </a:xfrm>
                      <a:prstGeom prst="rect">
                        <a:avLst/>
                      </a:prstGeom>
                      <a:noFill/>
                      <a:extLst/>
                    </p:spPr>
                  </p:pic>
                </p:oleObj>
              </mc:Fallback>
            </mc:AlternateContent>
          </a:graphicData>
        </a:graphic>
      </p:graphicFrame>
      <p:cxnSp>
        <p:nvCxnSpPr>
          <p:cNvPr id="44" name="Straight Connector 43"/>
          <p:cNvCxnSpPr>
            <a:stCxn id="84" idx="3"/>
          </p:cNvCxnSpPr>
          <p:nvPr/>
        </p:nvCxnSpPr>
        <p:spPr>
          <a:xfrm flipH="1">
            <a:off x="1794932" y="4559030"/>
            <a:ext cx="1143399" cy="4910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05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683826802"/>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4405"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930009967"/>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4406"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254676577"/>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4407"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331105"/>
                        <a:ext cx="5392737" cy="1255712"/>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635451497"/>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4408"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37899049"/>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4409"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937416811"/>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4410"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292762039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4411"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5" name="Oval 34"/>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6" name="Straight Connector 35"/>
          <p:cNvCxnSpPr>
            <a:stCxn id="35" idx="0"/>
            <a:endCxn id="35"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1160635814"/>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4412" name="Equation" r:id="rId17" imgW="330200" imgH="203200" progId="Equation.DSMT4">
                  <p:embed/>
                </p:oleObj>
              </mc:Choice>
              <mc:Fallback>
                <p:oleObj name="Equation" r:id="rId17" imgW="330200" imgH="203200" progId="Equation.DSMT4">
                  <p:embed/>
                  <p:pic>
                    <p:nvPicPr>
                      <p:cNvPr id="0" name=""/>
                      <p:cNvPicPr>
                        <a:picLocks noChangeAspect="1" noChangeArrowheads="1"/>
                      </p:cNvPicPr>
                      <p:nvPr/>
                    </p:nvPicPr>
                    <p:blipFill>
                      <a:blip r:embed="rId18"/>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45" name="Straight Arrow Connector 44"/>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p:cNvGraphicFramePr>
            <a:graphicFrameLocks noChangeAspect="1"/>
          </p:cNvGraphicFramePr>
          <p:nvPr>
            <p:extLst>
              <p:ext uri="{D42A27DB-BD31-4B8C-83A1-F6EECF244321}">
                <p14:modId xmlns:p14="http://schemas.microsoft.com/office/powerpoint/2010/main" val="1082455995"/>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4413" name="Equation" r:id="rId19" imgW="355600" imgH="215900" progId="Equation.DSMT4">
                  <p:embed/>
                </p:oleObj>
              </mc:Choice>
              <mc:Fallback>
                <p:oleObj name="Equation" r:id="rId19" imgW="355600" imgH="215900" progId="Equation.DSMT4">
                  <p:embed/>
                  <p:pic>
                    <p:nvPicPr>
                      <p:cNvPr id="0" name=""/>
                      <p:cNvPicPr>
                        <a:picLocks noChangeAspect="1" noChangeArrowheads="1"/>
                      </p:cNvPicPr>
                      <p:nvPr/>
                    </p:nvPicPr>
                    <p:blipFill>
                      <a:blip r:embed="rId20"/>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3743928261"/>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4414"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2612497" y="795865"/>
                        <a:ext cx="602862" cy="567797"/>
                      </a:xfrm>
                      <a:prstGeom prst="rect">
                        <a:avLst/>
                      </a:prstGeom>
                      <a:noFill/>
                      <a:extLst/>
                    </p:spPr>
                  </p:pic>
                </p:oleObj>
              </mc:Fallback>
            </mc:AlternateContent>
          </a:graphicData>
        </a:graphic>
      </p:graphicFrame>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6" name="Object 75"/>
          <p:cNvGraphicFramePr>
            <a:graphicFrameLocks noChangeAspect="1"/>
          </p:cNvGraphicFramePr>
          <p:nvPr>
            <p:extLst>
              <p:ext uri="{D42A27DB-BD31-4B8C-83A1-F6EECF244321}">
                <p14:modId xmlns:p14="http://schemas.microsoft.com/office/powerpoint/2010/main" val="605154313"/>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4415" name="Equation" r:id="rId23" imgW="533400" imgH="203200" progId="Equation.DSMT4">
                  <p:embed/>
                </p:oleObj>
              </mc:Choice>
              <mc:Fallback>
                <p:oleObj name="Equation" r:id="rId23" imgW="533400" imgH="203200" progId="Equation.DSMT4">
                  <p:embed/>
                  <p:pic>
                    <p:nvPicPr>
                      <p:cNvPr id="0" name=""/>
                      <p:cNvPicPr>
                        <a:picLocks noChangeAspect="1" noChangeArrowheads="1"/>
                      </p:cNvPicPr>
                      <p:nvPr/>
                    </p:nvPicPr>
                    <p:blipFill>
                      <a:blip r:embed="rId24"/>
                      <a:srcRect/>
                      <a:stretch>
                        <a:fillRect/>
                      </a:stretch>
                    </p:blipFill>
                    <p:spPr bwMode="auto">
                      <a:xfrm>
                        <a:off x="6292321" y="2438401"/>
                        <a:ext cx="1147762" cy="439738"/>
                      </a:xfrm>
                      <a:prstGeom prst="rect">
                        <a:avLst/>
                      </a:prstGeom>
                      <a:noFill/>
                      <a:extLst/>
                    </p:spPr>
                  </p:pic>
                </p:oleObj>
              </mc:Fallback>
            </mc:AlternateContent>
          </a:graphicData>
        </a:graphic>
      </p:graphicFrame>
      <p:sp>
        <p:nvSpPr>
          <p:cNvPr id="84" name="Oval 83"/>
          <p:cNvSpPr/>
          <p:nvPr/>
        </p:nvSpPr>
        <p:spPr>
          <a:xfrm>
            <a:off x="1710267" y="3048001"/>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227780875"/>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4416" name="Equation" r:id="rId25" imgW="215900" imgH="203200" progId="Equation.DSMT4">
                  <p:embed/>
                </p:oleObj>
              </mc:Choice>
              <mc:Fallback>
                <p:oleObj name="Equation" r:id="rId25" imgW="215900" imgH="203200" progId="Equation.DSMT4">
                  <p:embed/>
                  <p:pic>
                    <p:nvPicPr>
                      <p:cNvPr id="0" name=""/>
                      <p:cNvPicPr>
                        <a:picLocks noChangeAspect="1" noChangeArrowheads="1"/>
                      </p:cNvPicPr>
                      <p:nvPr/>
                    </p:nvPicPr>
                    <p:blipFill>
                      <a:blip r:embed="rId26"/>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3257202464"/>
              </p:ext>
            </p:extLst>
          </p:nvPr>
        </p:nvGraphicFramePr>
        <p:xfrm>
          <a:off x="3357563" y="5010150"/>
          <a:ext cx="1824037" cy="533400"/>
        </p:xfrm>
        <a:graphic>
          <a:graphicData uri="http://schemas.openxmlformats.org/presentationml/2006/ole">
            <mc:AlternateContent xmlns:mc="http://schemas.openxmlformats.org/markup-compatibility/2006">
              <mc:Choice xmlns:v="urn:schemas-microsoft-com:vml" Requires="v">
                <p:oleObj spid="_x0000_s384417" name="Equation" r:id="rId27" imgW="698500" imgH="203200" progId="Equation.DSMT4">
                  <p:embed/>
                </p:oleObj>
              </mc:Choice>
              <mc:Fallback>
                <p:oleObj name="Equation" r:id="rId27" imgW="698500" imgH="203200" progId="Equation.DSMT4">
                  <p:embed/>
                  <p:pic>
                    <p:nvPicPr>
                      <p:cNvPr id="0" name=""/>
                      <p:cNvPicPr>
                        <a:picLocks noChangeAspect="1" noChangeArrowheads="1"/>
                      </p:cNvPicPr>
                      <p:nvPr/>
                    </p:nvPicPr>
                    <p:blipFill>
                      <a:blip r:embed="rId28"/>
                      <a:srcRect/>
                      <a:stretch>
                        <a:fillRect/>
                      </a:stretch>
                    </p:blipFill>
                    <p:spPr bwMode="auto">
                      <a:xfrm>
                        <a:off x="3357563" y="5010150"/>
                        <a:ext cx="1824037" cy="533400"/>
                      </a:xfrm>
                      <a:prstGeom prst="rect">
                        <a:avLst/>
                      </a:prstGeom>
                      <a:noFill/>
                      <a:extLst/>
                    </p:spPr>
                  </p:pic>
                </p:oleObj>
              </mc:Fallback>
            </mc:AlternateContent>
          </a:graphicData>
        </a:graphic>
      </p:graphicFrame>
      <p:cxnSp>
        <p:nvCxnSpPr>
          <p:cNvPr id="38" name="Straight Arrow Connector 37"/>
          <p:cNvCxnSpPr/>
          <p:nvPr/>
        </p:nvCxnSpPr>
        <p:spPr>
          <a:xfrm flipH="1" flipV="1">
            <a:off x="3691475" y="4605871"/>
            <a:ext cx="135458" cy="270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4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121509483"/>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5305"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163672080"/>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5306"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53698099"/>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5307"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331105"/>
                        <a:ext cx="5392737" cy="1255712"/>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3044667252"/>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5308"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95077419"/>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5309"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1380473820"/>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5310"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52752209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5311"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Oval 83"/>
          <p:cNvSpPr/>
          <p:nvPr/>
        </p:nvSpPr>
        <p:spPr>
          <a:xfrm>
            <a:off x="1710267" y="3048001"/>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1370455847"/>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5312" name="Equation" r:id="rId17" imgW="215900" imgH="203200" progId="Equation.DSMT4">
                  <p:embed/>
                </p:oleObj>
              </mc:Choice>
              <mc:Fallback>
                <p:oleObj name="Equation" r:id="rId17" imgW="215900" imgH="203200" progId="Equation.DSMT4">
                  <p:embed/>
                  <p:pic>
                    <p:nvPicPr>
                      <p:cNvPr id="0" name=""/>
                      <p:cNvPicPr>
                        <a:picLocks noChangeAspect="1" noChangeArrowheads="1"/>
                      </p:cNvPicPr>
                      <p:nvPr/>
                    </p:nvPicPr>
                    <p:blipFill>
                      <a:blip r:embed="rId18"/>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4014227456"/>
              </p:ext>
            </p:extLst>
          </p:nvPr>
        </p:nvGraphicFramePr>
        <p:xfrm>
          <a:off x="3357563" y="5010150"/>
          <a:ext cx="1824037" cy="533400"/>
        </p:xfrm>
        <a:graphic>
          <a:graphicData uri="http://schemas.openxmlformats.org/presentationml/2006/ole">
            <mc:AlternateContent xmlns:mc="http://schemas.openxmlformats.org/markup-compatibility/2006">
              <mc:Choice xmlns:v="urn:schemas-microsoft-com:vml" Requires="v">
                <p:oleObj spid="_x0000_s385313" name="Equation" r:id="rId19" imgW="698500" imgH="203200" progId="Equation.DSMT4">
                  <p:embed/>
                </p:oleObj>
              </mc:Choice>
              <mc:Fallback>
                <p:oleObj name="Equation" r:id="rId19" imgW="698500" imgH="203200" progId="Equation.DSMT4">
                  <p:embed/>
                  <p:pic>
                    <p:nvPicPr>
                      <p:cNvPr id="0" name=""/>
                      <p:cNvPicPr>
                        <a:picLocks noChangeAspect="1" noChangeArrowheads="1"/>
                      </p:cNvPicPr>
                      <p:nvPr/>
                    </p:nvPicPr>
                    <p:blipFill>
                      <a:blip r:embed="rId20"/>
                      <a:srcRect/>
                      <a:stretch>
                        <a:fillRect/>
                      </a:stretch>
                    </p:blipFill>
                    <p:spPr bwMode="auto">
                      <a:xfrm>
                        <a:off x="3357563" y="5010150"/>
                        <a:ext cx="1824037" cy="533400"/>
                      </a:xfrm>
                      <a:prstGeom prst="rect">
                        <a:avLst/>
                      </a:prstGeom>
                      <a:noFill/>
                      <a:extLst/>
                    </p:spPr>
                  </p:pic>
                </p:oleObj>
              </mc:Fallback>
            </mc:AlternateContent>
          </a:graphicData>
        </a:graphic>
      </p:graphicFrame>
      <p:cxnSp>
        <p:nvCxnSpPr>
          <p:cNvPr id="38" name="Straight Arrow Connector 37"/>
          <p:cNvCxnSpPr/>
          <p:nvPr/>
        </p:nvCxnSpPr>
        <p:spPr>
          <a:xfrm flipH="1" flipV="1">
            <a:off x="3691475" y="4605871"/>
            <a:ext cx="135458" cy="270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709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51172742"/>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6390"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979069264"/>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6391"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596968104"/>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6392"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331105"/>
                        <a:ext cx="5392737" cy="1255712"/>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814831979"/>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6393"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71626404"/>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6394"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1331947426"/>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6395"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89005585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6396"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Oval 83"/>
          <p:cNvSpPr/>
          <p:nvPr/>
        </p:nvSpPr>
        <p:spPr>
          <a:xfrm>
            <a:off x="1710267" y="3048001"/>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1582777239"/>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6397" name="Equation" r:id="rId17" imgW="215900" imgH="203200" progId="Equation.DSMT4">
                  <p:embed/>
                </p:oleObj>
              </mc:Choice>
              <mc:Fallback>
                <p:oleObj name="Equation" r:id="rId17" imgW="215900" imgH="203200" progId="Equation.DSMT4">
                  <p:embed/>
                  <p:pic>
                    <p:nvPicPr>
                      <p:cNvPr id="0" name=""/>
                      <p:cNvPicPr>
                        <a:picLocks noChangeAspect="1" noChangeArrowheads="1"/>
                      </p:cNvPicPr>
                      <p:nvPr/>
                    </p:nvPicPr>
                    <p:blipFill>
                      <a:blip r:embed="rId18"/>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105588297"/>
              </p:ext>
            </p:extLst>
          </p:nvPr>
        </p:nvGraphicFramePr>
        <p:xfrm>
          <a:off x="3357563" y="5010150"/>
          <a:ext cx="1824037" cy="533400"/>
        </p:xfrm>
        <a:graphic>
          <a:graphicData uri="http://schemas.openxmlformats.org/presentationml/2006/ole">
            <mc:AlternateContent xmlns:mc="http://schemas.openxmlformats.org/markup-compatibility/2006">
              <mc:Choice xmlns:v="urn:schemas-microsoft-com:vml" Requires="v">
                <p:oleObj spid="_x0000_s386398" name="Equation" r:id="rId19" imgW="698500" imgH="203200" progId="Equation.DSMT4">
                  <p:embed/>
                </p:oleObj>
              </mc:Choice>
              <mc:Fallback>
                <p:oleObj name="Equation" r:id="rId19" imgW="698500" imgH="203200" progId="Equation.DSMT4">
                  <p:embed/>
                  <p:pic>
                    <p:nvPicPr>
                      <p:cNvPr id="0" name=""/>
                      <p:cNvPicPr>
                        <a:picLocks noChangeAspect="1" noChangeArrowheads="1"/>
                      </p:cNvPicPr>
                      <p:nvPr/>
                    </p:nvPicPr>
                    <p:blipFill>
                      <a:blip r:embed="rId20"/>
                      <a:srcRect/>
                      <a:stretch>
                        <a:fillRect/>
                      </a:stretch>
                    </p:blipFill>
                    <p:spPr bwMode="auto">
                      <a:xfrm>
                        <a:off x="3357563" y="5010150"/>
                        <a:ext cx="1824037" cy="533400"/>
                      </a:xfrm>
                      <a:prstGeom prst="rect">
                        <a:avLst/>
                      </a:prstGeom>
                      <a:noFill/>
                      <a:extLst/>
                    </p:spPr>
                  </p:pic>
                </p:oleObj>
              </mc:Fallback>
            </mc:AlternateContent>
          </a:graphicData>
        </a:graphic>
      </p:graphicFrame>
      <p:cxnSp>
        <p:nvCxnSpPr>
          <p:cNvPr id="38" name="Straight Arrow Connector 37"/>
          <p:cNvCxnSpPr/>
          <p:nvPr/>
        </p:nvCxnSpPr>
        <p:spPr>
          <a:xfrm flipH="1" flipV="1">
            <a:off x="3691475" y="4605871"/>
            <a:ext cx="135458" cy="270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598518537"/>
              </p:ext>
            </p:extLst>
          </p:nvPr>
        </p:nvGraphicFramePr>
        <p:xfrm>
          <a:off x="246063" y="1417638"/>
          <a:ext cx="3952875" cy="1255712"/>
        </p:xfrm>
        <a:graphic>
          <a:graphicData uri="http://schemas.openxmlformats.org/presentationml/2006/ole">
            <mc:AlternateContent xmlns:mc="http://schemas.openxmlformats.org/markup-compatibility/2006">
              <mc:Choice xmlns:v="urn:schemas-microsoft-com:vml" Requires="v">
                <p:oleObj spid="_x0000_s386399" name="Equation" r:id="rId21" imgW="1358900" imgH="431800" progId="Equation.DSMT4">
                  <p:embed/>
                </p:oleObj>
              </mc:Choice>
              <mc:Fallback>
                <p:oleObj name="Equation" r:id="rId21" imgW="1358900" imgH="431800" progId="Equation.DSMT4">
                  <p:embed/>
                  <p:pic>
                    <p:nvPicPr>
                      <p:cNvPr id="0" name=""/>
                      <p:cNvPicPr>
                        <a:picLocks noChangeAspect="1" noChangeArrowheads="1"/>
                      </p:cNvPicPr>
                      <p:nvPr/>
                    </p:nvPicPr>
                    <p:blipFill>
                      <a:blip r:embed="rId22"/>
                      <a:srcRect/>
                      <a:stretch>
                        <a:fillRect/>
                      </a:stretch>
                    </p:blipFill>
                    <p:spPr bwMode="auto">
                      <a:xfrm>
                        <a:off x="246063" y="1417638"/>
                        <a:ext cx="3952875" cy="1255712"/>
                      </a:xfrm>
                      <a:prstGeom prst="rect">
                        <a:avLst/>
                      </a:prstGeom>
                      <a:noFill/>
                      <a:extLst/>
                    </p:spPr>
                  </p:pic>
                </p:oleObj>
              </mc:Fallback>
            </mc:AlternateContent>
          </a:graphicData>
        </a:graphic>
      </p:graphicFrame>
      <p:cxnSp>
        <p:nvCxnSpPr>
          <p:cNvPr id="29" name="Straight Connector 28"/>
          <p:cNvCxnSpPr/>
          <p:nvPr/>
        </p:nvCxnSpPr>
        <p:spPr>
          <a:xfrm flipH="1" flipV="1">
            <a:off x="1032933" y="2641600"/>
            <a:ext cx="872465" cy="63049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1439334" y="1253067"/>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H="1" flipV="1">
            <a:off x="2760134" y="2506133"/>
            <a:ext cx="931333" cy="49106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6" name="Object 35"/>
          <p:cNvGraphicFramePr>
            <a:graphicFrameLocks noChangeAspect="1"/>
          </p:cNvGraphicFramePr>
          <p:nvPr>
            <p:extLst>
              <p:ext uri="{D42A27DB-BD31-4B8C-83A1-F6EECF244321}">
                <p14:modId xmlns:p14="http://schemas.microsoft.com/office/powerpoint/2010/main" val="2149471899"/>
              </p:ext>
            </p:extLst>
          </p:nvPr>
        </p:nvGraphicFramePr>
        <p:xfrm>
          <a:off x="3654954" y="2767013"/>
          <a:ext cx="666750" cy="536575"/>
        </p:xfrm>
        <a:graphic>
          <a:graphicData uri="http://schemas.openxmlformats.org/presentationml/2006/ole">
            <mc:AlternateContent xmlns:mc="http://schemas.openxmlformats.org/markup-compatibility/2006">
              <mc:Choice xmlns:v="urn:schemas-microsoft-com:vml" Requires="v">
                <p:oleObj spid="_x0000_s386400" name="Equation" r:id="rId23" imgW="254000" imgH="203200" progId="Equation.DSMT4">
                  <p:embed/>
                </p:oleObj>
              </mc:Choice>
              <mc:Fallback>
                <p:oleObj name="Equation" r:id="rId23" imgW="254000" imgH="203200" progId="Equation.DSMT4">
                  <p:embed/>
                  <p:pic>
                    <p:nvPicPr>
                      <p:cNvPr id="0" name=""/>
                      <p:cNvPicPr>
                        <a:picLocks noChangeAspect="1" noChangeArrowheads="1"/>
                      </p:cNvPicPr>
                      <p:nvPr/>
                    </p:nvPicPr>
                    <p:blipFill>
                      <a:blip r:embed="rId24"/>
                      <a:srcRect/>
                      <a:stretch>
                        <a:fillRect/>
                      </a:stretch>
                    </p:blipFill>
                    <p:spPr bwMode="auto">
                      <a:xfrm>
                        <a:off x="3654954" y="2767013"/>
                        <a:ext cx="666750" cy="536575"/>
                      </a:xfrm>
                      <a:prstGeom prst="rect">
                        <a:avLst/>
                      </a:prstGeom>
                      <a:noFill/>
                      <a:extLst/>
                    </p:spPr>
                  </p:pic>
                </p:oleObj>
              </mc:Fallback>
            </mc:AlternateContent>
          </a:graphicData>
        </a:graphic>
      </p:graphicFrame>
    </p:spTree>
    <p:extLst>
      <p:ext uri="{BB962C8B-B14F-4D97-AF65-F5344CB8AC3E}">
        <p14:creationId xmlns:p14="http://schemas.microsoft.com/office/powerpoint/2010/main" val="70757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3220991851"/>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7260"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331105"/>
                        <a:ext cx="5392737" cy="1255712"/>
                      </a:xfrm>
                      <a:prstGeom prst="rect">
                        <a:avLst/>
                      </a:prstGeom>
                      <a:noFill/>
                      <a:extLst/>
                    </p:spPr>
                  </p:pic>
                </p:oleObj>
              </mc:Fallback>
            </mc:AlternateContent>
          </a:graphicData>
        </a:graphic>
      </p:graphicFrame>
      <p:sp>
        <p:nvSpPr>
          <p:cNvPr id="84" name="Oval 83"/>
          <p:cNvSpPr/>
          <p:nvPr/>
        </p:nvSpPr>
        <p:spPr>
          <a:xfrm>
            <a:off x="1710267" y="3048001"/>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3544510581"/>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7261"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3934295450"/>
              </p:ext>
            </p:extLst>
          </p:nvPr>
        </p:nvGraphicFramePr>
        <p:xfrm>
          <a:off x="3357563" y="5010150"/>
          <a:ext cx="1824037" cy="533400"/>
        </p:xfrm>
        <a:graphic>
          <a:graphicData uri="http://schemas.openxmlformats.org/presentationml/2006/ole">
            <mc:AlternateContent xmlns:mc="http://schemas.openxmlformats.org/markup-compatibility/2006">
              <mc:Choice xmlns:v="urn:schemas-microsoft-com:vml" Requires="v">
                <p:oleObj spid="_x0000_s387262" name="Equation" r:id="rId7" imgW="698500" imgH="203200" progId="Equation.DSMT4">
                  <p:embed/>
                </p:oleObj>
              </mc:Choice>
              <mc:Fallback>
                <p:oleObj name="Equation" r:id="rId7" imgW="698500" imgH="203200" progId="Equation.DSMT4">
                  <p:embed/>
                  <p:pic>
                    <p:nvPicPr>
                      <p:cNvPr id="0" name=""/>
                      <p:cNvPicPr>
                        <a:picLocks noChangeAspect="1" noChangeArrowheads="1"/>
                      </p:cNvPicPr>
                      <p:nvPr/>
                    </p:nvPicPr>
                    <p:blipFill>
                      <a:blip r:embed="rId8"/>
                      <a:srcRect/>
                      <a:stretch>
                        <a:fillRect/>
                      </a:stretch>
                    </p:blipFill>
                    <p:spPr bwMode="auto">
                      <a:xfrm>
                        <a:off x="3357563" y="5010150"/>
                        <a:ext cx="1824037" cy="533400"/>
                      </a:xfrm>
                      <a:prstGeom prst="rect">
                        <a:avLst/>
                      </a:prstGeom>
                      <a:noFill/>
                      <a:extLst/>
                    </p:spPr>
                  </p:pic>
                </p:oleObj>
              </mc:Fallback>
            </mc:AlternateContent>
          </a:graphicData>
        </a:graphic>
      </p:graphicFrame>
      <p:cxnSp>
        <p:nvCxnSpPr>
          <p:cNvPr id="38" name="Straight Arrow Connector 37"/>
          <p:cNvCxnSpPr/>
          <p:nvPr/>
        </p:nvCxnSpPr>
        <p:spPr>
          <a:xfrm flipH="1" flipV="1">
            <a:off x="3691475" y="4605871"/>
            <a:ext cx="135458" cy="270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3335270833"/>
              </p:ext>
            </p:extLst>
          </p:nvPr>
        </p:nvGraphicFramePr>
        <p:xfrm>
          <a:off x="246063" y="1417638"/>
          <a:ext cx="3952875" cy="1255712"/>
        </p:xfrm>
        <a:graphic>
          <a:graphicData uri="http://schemas.openxmlformats.org/presentationml/2006/ole">
            <mc:AlternateContent xmlns:mc="http://schemas.openxmlformats.org/markup-compatibility/2006">
              <mc:Choice xmlns:v="urn:schemas-microsoft-com:vml" Requires="v">
                <p:oleObj spid="_x0000_s387263" name="Equation" r:id="rId9" imgW="1358900" imgH="431800" progId="Equation.DSMT4">
                  <p:embed/>
                </p:oleObj>
              </mc:Choice>
              <mc:Fallback>
                <p:oleObj name="Equation" r:id="rId9" imgW="1358900" imgH="431800" progId="Equation.DSMT4">
                  <p:embed/>
                  <p:pic>
                    <p:nvPicPr>
                      <p:cNvPr id="0" name=""/>
                      <p:cNvPicPr>
                        <a:picLocks noChangeAspect="1" noChangeArrowheads="1"/>
                      </p:cNvPicPr>
                      <p:nvPr/>
                    </p:nvPicPr>
                    <p:blipFill>
                      <a:blip r:embed="rId10"/>
                      <a:srcRect/>
                      <a:stretch>
                        <a:fillRect/>
                      </a:stretch>
                    </p:blipFill>
                    <p:spPr bwMode="auto">
                      <a:xfrm>
                        <a:off x="246063" y="1417638"/>
                        <a:ext cx="3952875" cy="1255712"/>
                      </a:xfrm>
                      <a:prstGeom prst="rect">
                        <a:avLst/>
                      </a:prstGeom>
                      <a:noFill/>
                      <a:extLst/>
                    </p:spPr>
                  </p:pic>
                </p:oleObj>
              </mc:Fallback>
            </mc:AlternateContent>
          </a:graphicData>
        </a:graphic>
      </p:graphicFrame>
      <p:cxnSp>
        <p:nvCxnSpPr>
          <p:cNvPr id="29" name="Straight Connector 28"/>
          <p:cNvCxnSpPr/>
          <p:nvPr/>
        </p:nvCxnSpPr>
        <p:spPr>
          <a:xfrm flipH="1" flipV="1">
            <a:off x="1032933" y="2641600"/>
            <a:ext cx="872465" cy="63049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1439334" y="1253067"/>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3" name="Object 32"/>
          <p:cNvGraphicFramePr>
            <a:graphicFrameLocks noChangeAspect="1"/>
          </p:cNvGraphicFramePr>
          <p:nvPr>
            <p:extLst>
              <p:ext uri="{D42A27DB-BD31-4B8C-83A1-F6EECF244321}">
                <p14:modId xmlns:p14="http://schemas.microsoft.com/office/powerpoint/2010/main" val="1184333935"/>
              </p:ext>
            </p:extLst>
          </p:nvPr>
        </p:nvGraphicFramePr>
        <p:xfrm>
          <a:off x="4070880" y="164575"/>
          <a:ext cx="8053388" cy="1293812"/>
        </p:xfrm>
        <a:graphic>
          <a:graphicData uri="http://schemas.openxmlformats.org/presentationml/2006/ole">
            <mc:AlternateContent xmlns:mc="http://schemas.openxmlformats.org/markup-compatibility/2006">
              <mc:Choice xmlns:v="urn:schemas-microsoft-com:vml" Requires="v">
                <p:oleObj spid="_x0000_s387264" name="Equation" r:id="rId11" imgW="2768600" imgH="444500" progId="Equation.DSMT4">
                  <p:embed/>
                </p:oleObj>
              </mc:Choice>
              <mc:Fallback>
                <p:oleObj name="Equation" r:id="rId11" imgW="2768600" imgH="444500" progId="Equation.DSMT4">
                  <p:embed/>
                  <p:pic>
                    <p:nvPicPr>
                      <p:cNvPr id="0" name=""/>
                      <p:cNvPicPr>
                        <a:picLocks noChangeAspect="1" noChangeArrowheads="1"/>
                      </p:cNvPicPr>
                      <p:nvPr/>
                    </p:nvPicPr>
                    <p:blipFill>
                      <a:blip r:embed="rId12"/>
                      <a:srcRect/>
                      <a:stretch>
                        <a:fillRect/>
                      </a:stretch>
                    </p:blipFill>
                    <p:spPr bwMode="auto">
                      <a:xfrm>
                        <a:off x="4070880" y="164575"/>
                        <a:ext cx="8053388" cy="1293812"/>
                      </a:xfrm>
                      <a:prstGeom prst="rect">
                        <a:avLst/>
                      </a:prstGeom>
                      <a:noFill/>
                      <a:extLst/>
                    </p:spPr>
                  </p:pic>
                </p:oleObj>
              </mc:Fallback>
            </mc:AlternateContent>
          </a:graphicData>
        </a:graphic>
      </p:graphicFrame>
      <p:cxnSp>
        <p:nvCxnSpPr>
          <p:cNvPr id="37" name="Straight Connector 36"/>
          <p:cNvCxnSpPr/>
          <p:nvPr/>
        </p:nvCxnSpPr>
        <p:spPr>
          <a:xfrm flipH="1" flipV="1">
            <a:off x="2760134" y="2506133"/>
            <a:ext cx="931333" cy="49106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894251684"/>
              </p:ext>
            </p:extLst>
          </p:nvPr>
        </p:nvGraphicFramePr>
        <p:xfrm>
          <a:off x="3654954" y="2767013"/>
          <a:ext cx="666750" cy="536575"/>
        </p:xfrm>
        <a:graphic>
          <a:graphicData uri="http://schemas.openxmlformats.org/presentationml/2006/ole">
            <mc:AlternateContent xmlns:mc="http://schemas.openxmlformats.org/markup-compatibility/2006">
              <mc:Choice xmlns:v="urn:schemas-microsoft-com:vml" Requires="v">
                <p:oleObj spid="_x0000_s387265" name="Equation" r:id="rId13" imgW="254000" imgH="203200" progId="Equation.DSMT4">
                  <p:embed/>
                </p:oleObj>
              </mc:Choice>
              <mc:Fallback>
                <p:oleObj name="Equation" r:id="rId13" imgW="254000" imgH="203200" progId="Equation.DSMT4">
                  <p:embed/>
                  <p:pic>
                    <p:nvPicPr>
                      <p:cNvPr id="0" name=""/>
                      <p:cNvPicPr>
                        <a:picLocks noChangeAspect="1" noChangeArrowheads="1"/>
                      </p:cNvPicPr>
                      <p:nvPr/>
                    </p:nvPicPr>
                    <p:blipFill>
                      <a:blip r:embed="rId14"/>
                      <a:srcRect/>
                      <a:stretch>
                        <a:fillRect/>
                      </a:stretch>
                    </p:blipFill>
                    <p:spPr bwMode="auto">
                      <a:xfrm>
                        <a:off x="3654954" y="2767013"/>
                        <a:ext cx="666750" cy="536575"/>
                      </a:xfrm>
                      <a:prstGeom prst="rect">
                        <a:avLst/>
                      </a:prstGeom>
                      <a:noFill/>
                      <a:extLst/>
                    </p:spPr>
                  </p:pic>
                </p:oleObj>
              </mc:Fallback>
            </mc:AlternateContent>
          </a:graphicData>
        </a:graphic>
      </p:graphicFrame>
      <p:sp>
        <p:nvSpPr>
          <p:cNvPr id="44" name="Oval 43"/>
          <p:cNvSpPr/>
          <p:nvPr/>
        </p:nvSpPr>
        <p:spPr>
          <a:xfrm>
            <a:off x="2794000" y="1083734"/>
            <a:ext cx="1422400"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3911602" y="914400"/>
            <a:ext cx="287865" cy="33866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329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938872866"/>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8548"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519996287"/>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8549"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085594929"/>
              </p:ext>
            </p:extLst>
          </p:nvPr>
        </p:nvGraphicFramePr>
        <p:xfrm>
          <a:off x="356129" y="3331105"/>
          <a:ext cx="5392737" cy="1255712"/>
        </p:xfrm>
        <a:graphic>
          <a:graphicData uri="http://schemas.openxmlformats.org/presentationml/2006/ole">
            <mc:AlternateContent xmlns:mc="http://schemas.openxmlformats.org/markup-compatibility/2006">
              <mc:Choice xmlns:v="urn:schemas-microsoft-com:vml" Requires="v">
                <p:oleObj spid="_x0000_s388550"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331105"/>
                        <a:ext cx="5392737" cy="1255712"/>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3994215553"/>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8551"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79300042"/>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8552"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1806010866"/>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8553"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93896963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8554"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5" name="Oval 34"/>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6" name="Straight Connector 35"/>
          <p:cNvCxnSpPr>
            <a:stCxn id="35" idx="0"/>
            <a:endCxn id="35"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3602058562"/>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8555" name="Equation" r:id="rId17" imgW="330200" imgH="203200" progId="Equation.DSMT4">
                  <p:embed/>
                </p:oleObj>
              </mc:Choice>
              <mc:Fallback>
                <p:oleObj name="Equation" r:id="rId17" imgW="330200" imgH="203200" progId="Equation.DSMT4">
                  <p:embed/>
                  <p:pic>
                    <p:nvPicPr>
                      <p:cNvPr id="0" name=""/>
                      <p:cNvPicPr>
                        <a:picLocks noChangeAspect="1" noChangeArrowheads="1"/>
                      </p:cNvPicPr>
                      <p:nvPr/>
                    </p:nvPicPr>
                    <p:blipFill>
                      <a:blip r:embed="rId18"/>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45" name="Straight Arrow Connector 44"/>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p:cNvGraphicFramePr>
            <a:graphicFrameLocks noChangeAspect="1"/>
          </p:cNvGraphicFramePr>
          <p:nvPr>
            <p:extLst>
              <p:ext uri="{D42A27DB-BD31-4B8C-83A1-F6EECF244321}">
                <p14:modId xmlns:p14="http://schemas.microsoft.com/office/powerpoint/2010/main" val="867213799"/>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8556" name="Equation" r:id="rId19" imgW="355600" imgH="215900" progId="Equation.DSMT4">
                  <p:embed/>
                </p:oleObj>
              </mc:Choice>
              <mc:Fallback>
                <p:oleObj name="Equation" r:id="rId19" imgW="355600" imgH="215900" progId="Equation.DSMT4">
                  <p:embed/>
                  <p:pic>
                    <p:nvPicPr>
                      <p:cNvPr id="0" name=""/>
                      <p:cNvPicPr>
                        <a:picLocks noChangeAspect="1" noChangeArrowheads="1"/>
                      </p:cNvPicPr>
                      <p:nvPr/>
                    </p:nvPicPr>
                    <p:blipFill>
                      <a:blip r:embed="rId20"/>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2280042440"/>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8557"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2612497" y="795865"/>
                        <a:ext cx="602862" cy="567797"/>
                      </a:xfrm>
                      <a:prstGeom prst="rect">
                        <a:avLst/>
                      </a:prstGeom>
                      <a:noFill/>
                      <a:extLst/>
                    </p:spPr>
                  </p:pic>
                </p:oleObj>
              </mc:Fallback>
            </mc:AlternateContent>
          </a:graphicData>
        </a:graphic>
      </p:graphicFrame>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6" name="Object 75"/>
          <p:cNvGraphicFramePr>
            <a:graphicFrameLocks noChangeAspect="1"/>
          </p:cNvGraphicFramePr>
          <p:nvPr>
            <p:extLst>
              <p:ext uri="{D42A27DB-BD31-4B8C-83A1-F6EECF244321}">
                <p14:modId xmlns:p14="http://schemas.microsoft.com/office/powerpoint/2010/main" val="47275882"/>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8558" name="Equation" r:id="rId23" imgW="533400" imgH="203200" progId="Equation.DSMT4">
                  <p:embed/>
                </p:oleObj>
              </mc:Choice>
              <mc:Fallback>
                <p:oleObj name="Equation" r:id="rId23" imgW="533400" imgH="203200" progId="Equation.DSMT4">
                  <p:embed/>
                  <p:pic>
                    <p:nvPicPr>
                      <p:cNvPr id="0" name=""/>
                      <p:cNvPicPr>
                        <a:picLocks noChangeAspect="1" noChangeArrowheads="1"/>
                      </p:cNvPicPr>
                      <p:nvPr/>
                    </p:nvPicPr>
                    <p:blipFill>
                      <a:blip r:embed="rId24"/>
                      <a:srcRect/>
                      <a:stretch>
                        <a:fillRect/>
                      </a:stretch>
                    </p:blipFill>
                    <p:spPr bwMode="auto">
                      <a:xfrm>
                        <a:off x="6292321" y="2438401"/>
                        <a:ext cx="1147762" cy="439738"/>
                      </a:xfrm>
                      <a:prstGeom prst="rect">
                        <a:avLst/>
                      </a:prstGeom>
                      <a:noFill/>
                      <a:extLst/>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103021495"/>
              </p:ext>
            </p:extLst>
          </p:nvPr>
        </p:nvGraphicFramePr>
        <p:xfrm>
          <a:off x="6102888" y="4226458"/>
          <a:ext cx="565150" cy="531812"/>
        </p:xfrm>
        <a:graphic>
          <a:graphicData uri="http://schemas.openxmlformats.org/presentationml/2006/ole">
            <mc:AlternateContent xmlns:mc="http://schemas.openxmlformats.org/markup-compatibility/2006">
              <mc:Choice xmlns:v="urn:schemas-microsoft-com:vml" Requires="v">
                <p:oleObj spid="_x0000_s388559" name="Equation" r:id="rId25" imgW="215900" imgH="203200" progId="Equation.DSMT4">
                  <p:embed/>
                </p:oleObj>
              </mc:Choice>
              <mc:Fallback>
                <p:oleObj name="Equation" r:id="rId25" imgW="215900" imgH="203200" progId="Equation.DSMT4">
                  <p:embed/>
                  <p:pic>
                    <p:nvPicPr>
                      <p:cNvPr id="0" name=""/>
                      <p:cNvPicPr>
                        <a:picLocks noChangeAspect="1" noChangeArrowheads="1"/>
                      </p:cNvPicPr>
                      <p:nvPr/>
                    </p:nvPicPr>
                    <p:blipFill>
                      <a:blip r:embed="rId26"/>
                      <a:srcRect/>
                      <a:stretch>
                        <a:fillRect/>
                      </a:stretch>
                    </p:blipFill>
                    <p:spPr bwMode="auto">
                      <a:xfrm>
                        <a:off x="6102888" y="4226458"/>
                        <a:ext cx="565150" cy="531812"/>
                      </a:xfrm>
                      <a:prstGeom prst="rect">
                        <a:avLst/>
                      </a:prstGeom>
                      <a:noFill/>
                      <a:extLst/>
                    </p:spPr>
                  </p:pic>
                </p:oleObj>
              </mc:Fallback>
            </mc:AlternateContent>
          </a:graphicData>
        </a:graphic>
      </p:graphicFrame>
      <p:cxnSp>
        <p:nvCxnSpPr>
          <p:cNvPr id="41" name="Straight Arrow Connector 40"/>
          <p:cNvCxnSpPr/>
          <p:nvPr/>
        </p:nvCxnSpPr>
        <p:spPr>
          <a:xfrm flipH="1" flipV="1">
            <a:off x="5621874" y="4131737"/>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1398642036"/>
              </p:ext>
            </p:extLst>
          </p:nvPr>
        </p:nvGraphicFramePr>
        <p:xfrm>
          <a:off x="3357563" y="5010150"/>
          <a:ext cx="1824037" cy="533400"/>
        </p:xfrm>
        <a:graphic>
          <a:graphicData uri="http://schemas.openxmlformats.org/presentationml/2006/ole">
            <mc:AlternateContent xmlns:mc="http://schemas.openxmlformats.org/markup-compatibility/2006">
              <mc:Choice xmlns:v="urn:schemas-microsoft-com:vml" Requires="v">
                <p:oleObj spid="_x0000_s388560" name="Equation" r:id="rId27" imgW="698500" imgH="203200" progId="Equation.DSMT4">
                  <p:embed/>
                </p:oleObj>
              </mc:Choice>
              <mc:Fallback>
                <p:oleObj name="Equation" r:id="rId27" imgW="698500" imgH="203200" progId="Equation.DSMT4">
                  <p:embed/>
                  <p:pic>
                    <p:nvPicPr>
                      <p:cNvPr id="0" name=""/>
                      <p:cNvPicPr>
                        <a:picLocks noChangeAspect="1" noChangeArrowheads="1"/>
                      </p:cNvPicPr>
                      <p:nvPr/>
                    </p:nvPicPr>
                    <p:blipFill>
                      <a:blip r:embed="rId28"/>
                      <a:srcRect/>
                      <a:stretch>
                        <a:fillRect/>
                      </a:stretch>
                    </p:blipFill>
                    <p:spPr bwMode="auto">
                      <a:xfrm>
                        <a:off x="3357563" y="5010150"/>
                        <a:ext cx="1824037" cy="533400"/>
                      </a:xfrm>
                      <a:prstGeom prst="rect">
                        <a:avLst/>
                      </a:prstGeom>
                      <a:noFill/>
                      <a:extLst/>
                    </p:spPr>
                  </p:pic>
                </p:oleObj>
              </mc:Fallback>
            </mc:AlternateContent>
          </a:graphicData>
        </a:graphic>
      </p:graphicFrame>
      <p:cxnSp>
        <p:nvCxnSpPr>
          <p:cNvPr id="38" name="Straight Arrow Connector 37"/>
          <p:cNvCxnSpPr/>
          <p:nvPr/>
        </p:nvCxnSpPr>
        <p:spPr>
          <a:xfrm flipH="1" flipV="1">
            <a:off x="3691475" y="4605871"/>
            <a:ext cx="135458" cy="270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1128702948"/>
              </p:ext>
            </p:extLst>
          </p:nvPr>
        </p:nvGraphicFramePr>
        <p:xfrm>
          <a:off x="674698" y="4968346"/>
          <a:ext cx="666750" cy="536575"/>
        </p:xfrm>
        <a:graphic>
          <a:graphicData uri="http://schemas.openxmlformats.org/presentationml/2006/ole">
            <mc:AlternateContent xmlns:mc="http://schemas.openxmlformats.org/markup-compatibility/2006">
              <mc:Choice xmlns:v="urn:schemas-microsoft-com:vml" Requires="v">
                <p:oleObj spid="_x0000_s388561" name="Equation" r:id="rId29" imgW="254000" imgH="203200" progId="Equation.DSMT4">
                  <p:embed/>
                </p:oleObj>
              </mc:Choice>
              <mc:Fallback>
                <p:oleObj name="Equation" r:id="rId29" imgW="254000" imgH="203200" progId="Equation.DSMT4">
                  <p:embed/>
                  <p:pic>
                    <p:nvPicPr>
                      <p:cNvPr id="0" name=""/>
                      <p:cNvPicPr>
                        <a:picLocks noChangeAspect="1" noChangeArrowheads="1"/>
                      </p:cNvPicPr>
                      <p:nvPr/>
                    </p:nvPicPr>
                    <p:blipFill>
                      <a:blip r:embed="rId30"/>
                      <a:srcRect/>
                      <a:stretch>
                        <a:fillRect/>
                      </a:stretch>
                    </p:blipFill>
                    <p:spPr bwMode="auto">
                      <a:xfrm>
                        <a:off x="674698" y="4968346"/>
                        <a:ext cx="666750" cy="536575"/>
                      </a:xfrm>
                      <a:prstGeom prst="rect">
                        <a:avLst/>
                      </a:prstGeom>
                      <a:noFill/>
                      <a:extLst/>
                    </p:spPr>
                  </p:pic>
                </p:oleObj>
              </mc:Fallback>
            </mc:AlternateContent>
          </a:graphicData>
        </a:graphic>
      </p:graphicFrame>
      <p:cxnSp>
        <p:nvCxnSpPr>
          <p:cNvPr id="44" name="Straight Arrow Connector 43"/>
          <p:cNvCxnSpPr/>
          <p:nvPr/>
        </p:nvCxnSpPr>
        <p:spPr>
          <a:xfrm flipV="1">
            <a:off x="1981200" y="4538138"/>
            <a:ext cx="169341" cy="4741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6" name="Object 45"/>
          <p:cNvGraphicFramePr>
            <a:graphicFrameLocks noChangeAspect="1"/>
          </p:cNvGraphicFramePr>
          <p:nvPr>
            <p:extLst>
              <p:ext uri="{D42A27DB-BD31-4B8C-83A1-F6EECF244321}">
                <p14:modId xmlns:p14="http://schemas.microsoft.com/office/powerpoint/2010/main" val="109964073"/>
              </p:ext>
            </p:extLst>
          </p:nvPr>
        </p:nvGraphicFramePr>
        <p:xfrm>
          <a:off x="1259425" y="4884209"/>
          <a:ext cx="1144588" cy="627063"/>
        </p:xfrm>
        <a:graphic>
          <a:graphicData uri="http://schemas.openxmlformats.org/presentationml/2006/ole">
            <mc:AlternateContent xmlns:mc="http://schemas.openxmlformats.org/markup-compatibility/2006">
              <mc:Choice xmlns:v="urn:schemas-microsoft-com:vml" Requires="v">
                <p:oleObj spid="_x0000_s388562" name="Equation" r:id="rId31" imgW="393700" imgH="215900" progId="Equation.DSMT4">
                  <p:embed/>
                </p:oleObj>
              </mc:Choice>
              <mc:Fallback>
                <p:oleObj name="Equation" r:id="rId31" imgW="393700" imgH="215900" progId="Equation.DSMT4">
                  <p:embed/>
                  <p:pic>
                    <p:nvPicPr>
                      <p:cNvPr id="0" name=""/>
                      <p:cNvPicPr>
                        <a:picLocks noChangeAspect="1" noChangeArrowheads="1"/>
                      </p:cNvPicPr>
                      <p:nvPr/>
                    </p:nvPicPr>
                    <p:blipFill>
                      <a:blip r:embed="rId32"/>
                      <a:srcRect/>
                      <a:stretch>
                        <a:fillRect/>
                      </a:stretch>
                    </p:blipFill>
                    <p:spPr bwMode="auto">
                      <a:xfrm>
                        <a:off x="1259425" y="4884209"/>
                        <a:ext cx="1144588" cy="627063"/>
                      </a:xfrm>
                      <a:prstGeom prst="rect">
                        <a:avLst/>
                      </a:prstGeom>
                      <a:noFill/>
                      <a:extLst/>
                    </p:spPr>
                  </p:pic>
                </p:oleObj>
              </mc:Fallback>
            </mc:AlternateContent>
          </a:graphicData>
        </a:graphic>
      </p:graphicFrame>
    </p:spTree>
    <p:extLst>
      <p:ext uri="{BB962C8B-B14F-4D97-AF65-F5344CB8AC3E}">
        <p14:creationId xmlns:p14="http://schemas.microsoft.com/office/powerpoint/2010/main" val="417449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p:cNvSpPr/>
          <p:nvPr/>
        </p:nvSpPr>
        <p:spPr>
          <a:xfrm>
            <a:off x="3505202" y="2607714"/>
            <a:ext cx="5588000" cy="2015066"/>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3" name="Straight Connector 42"/>
          <p:cNvCxnSpPr/>
          <p:nvPr/>
        </p:nvCxnSpPr>
        <p:spPr>
          <a:xfrm>
            <a:off x="6248401" y="2658513"/>
            <a:ext cx="0" cy="19134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79514" y="182215"/>
            <a:ext cx="11524432" cy="2967385"/>
          </a:xfrm>
        </p:spPr>
        <p:txBody>
          <a:bodyPr/>
          <a:lstStyle/>
          <a:p>
            <a:r>
              <a:rPr lang="en-US" dirty="0"/>
              <a:t>McCulloch-Pitts “Neuron”</a:t>
            </a:r>
          </a:p>
        </p:txBody>
      </p:sp>
      <p:cxnSp>
        <p:nvCxnSpPr>
          <p:cNvPr id="5" name="Straight Arrow Connector 4"/>
          <p:cNvCxnSpPr/>
          <p:nvPr/>
        </p:nvCxnSpPr>
        <p:spPr>
          <a:xfrm flipV="1">
            <a:off x="1794935" y="4284113"/>
            <a:ext cx="1693334" cy="6096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744135" y="3793047"/>
            <a:ext cx="1354667" cy="50799"/>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91735" y="3200380"/>
            <a:ext cx="1608667" cy="203201"/>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1868" y="2252113"/>
            <a:ext cx="1693334" cy="660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4181670261"/>
              </p:ext>
            </p:extLst>
          </p:nvPr>
        </p:nvGraphicFramePr>
        <p:xfrm>
          <a:off x="1192744" y="1965658"/>
          <a:ext cx="500592" cy="667455"/>
        </p:xfrm>
        <a:graphic>
          <a:graphicData uri="http://schemas.openxmlformats.org/presentationml/2006/ole">
            <mc:AlternateContent xmlns:mc="http://schemas.openxmlformats.org/markup-compatibility/2006">
              <mc:Choice xmlns:v="urn:schemas-microsoft-com:vml" Requires="v">
                <p:oleObj spid="_x0000_s361840" name="Equation" r:id="rId4" imgW="152400" imgH="203200" progId="Equation.DSMT4">
                  <p:embed/>
                </p:oleObj>
              </mc:Choice>
              <mc:Fallback>
                <p:oleObj name="Equation" r:id="rId4" imgW="152400" imgH="203200" progId="Equation.DSMT4">
                  <p:embed/>
                  <p:pic>
                    <p:nvPicPr>
                      <p:cNvPr id="0" name=""/>
                      <p:cNvPicPr>
                        <a:picLocks noChangeAspect="1" noChangeArrowheads="1"/>
                      </p:cNvPicPr>
                      <p:nvPr/>
                    </p:nvPicPr>
                    <p:blipFill>
                      <a:blip r:embed="rId5"/>
                      <a:srcRect/>
                      <a:stretch>
                        <a:fillRect/>
                      </a:stretch>
                    </p:blipFill>
                    <p:spPr bwMode="auto">
                      <a:xfrm>
                        <a:off x="1192744" y="1965658"/>
                        <a:ext cx="500592" cy="667455"/>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021462392"/>
              </p:ext>
            </p:extLst>
          </p:nvPr>
        </p:nvGraphicFramePr>
        <p:xfrm>
          <a:off x="1069975" y="2795588"/>
          <a:ext cx="542925" cy="666750"/>
        </p:xfrm>
        <a:graphic>
          <a:graphicData uri="http://schemas.openxmlformats.org/presentationml/2006/ole">
            <mc:AlternateContent xmlns:mc="http://schemas.openxmlformats.org/markup-compatibility/2006">
              <mc:Choice xmlns:v="urn:schemas-microsoft-com:vml" Requires="v">
                <p:oleObj spid="_x0000_s361841" name="Equation" r:id="rId6" imgW="165100" imgH="203200" progId="Equation.DSMT4">
                  <p:embed/>
                </p:oleObj>
              </mc:Choice>
              <mc:Fallback>
                <p:oleObj name="Equation" r:id="rId6" imgW="165100" imgH="203200" progId="Equation.DSMT4">
                  <p:embed/>
                  <p:pic>
                    <p:nvPicPr>
                      <p:cNvPr id="0" name=""/>
                      <p:cNvPicPr>
                        <a:picLocks noChangeAspect="1" noChangeArrowheads="1"/>
                      </p:cNvPicPr>
                      <p:nvPr/>
                    </p:nvPicPr>
                    <p:blipFill>
                      <a:blip r:embed="rId7"/>
                      <a:srcRect/>
                      <a:stretch>
                        <a:fillRect/>
                      </a:stretch>
                    </p:blipFill>
                    <p:spPr bwMode="auto">
                      <a:xfrm>
                        <a:off x="1069975" y="2795588"/>
                        <a:ext cx="542925" cy="666750"/>
                      </a:xfrm>
                      <a:prstGeom prst="rect">
                        <a:avLst/>
                      </a:prstGeom>
                      <a:noFill/>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272427750"/>
              </p:ext>
            </p:extLst>
          </p:nvPr>
        </p:nvGraphicFramePr>
        <p:xfrm>
          <a:off x="2139422" y="1725615"/>
          <a:ext cx="1046162" cy="708025"/>
        </p:xfrm>
        <a:graphic>
          <a:graphicData uri="http://schemas.openxmlformats.org/presentationml/2006/ole">
            <mc:AlternateContent xmlns:mc="http://schemas.openxmlformats.org/markup-compatibility/2006">
              <mc:Choice xmlns:v="urn:schemas-microsoft-com:vml" Requires="v">
                <p:oleObj spid="_x0000_s361842" name="Equation" r:id="rId8" imgW="317500" imgH="215900" progId="Equation.DSMT4">
                  <p:embed/>
                </p:oleObj>
              </mc:Choice>
              <mc:Fallback>
                <p:oleObj name="Equation" r:id="rId8" imgW="317500" imgH="215900" progId="Equation.DSMT4">
                  <p:embed/>
                  <p:pic>
                    <p:nvPicPr>
                      <p:cNvPr id="0" name=""/>
                      <p:cNvPicPr>
                        <a:picLocks noChangeAspect="1" noChangeArrowheads="1"/>
                      </p:cNvPicPr>
                      <p:nvPr/>
                    </p:nvPicPr>
                    <p:blipFill>
                      <a:blip r:embed="rId9"/>
                      <a:srcRect/>
                      <a:stretch>
                        <a:fillRect/>
                      </a:stretch>
                    </p:blipFill>
                    <p:spPr bwMode="auto">
                      <a:xfrm>
                        <a:off x="2139422" y="1725615"/>
                        <a:ext cx="1046162" cy="708025"/>
                      </a:xfrm>
                      <a:prstGeom prst="rect">
                        <a:avLst/>
                      </a:prstGeom>
                      <a:noFill/>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043608415"/>
              </p:ext>
            </p:extLst>
          </p:nvPr>
        </p:nvGraphicFramePr>
        <p:xfrm>
          <a:off x="1765300" y="2605088"/>
          <a:ext cx="1085850" cy="709612"/>
        </p:xfrm>
        <a:graphic>
          <a:graphicData uri="http://schemas.openxmlformats.org/presentationml/2006/ole">
            <mc:AlternateContent xmlns:mc="http://schemas.openxmlformats.org/markup-compatibility/2006">
              <mc:Choice xmlns:v="urn:schemas-microsoft-com:vml" Requires="v">
                <p:oleObj spid="_x0000_s361843" name="Equation" r:id="rId10" imgW="330200" imgH="215900" progId="Equation.DSMT4">
                  <p:embed/>
                </p:oleObj>
              </mc:Choice>
              <mc:Fallback>
                <p:oleObj name="Equation" r:id="rId10" imgW="330200" imgH="215900" progId="Equation.DSMT4">
                  <p:embed/>
                  <p:pic>
                    <p:nvPicPr>
                      <p:cNvPr id="0" name=""/>
                      <p:cNvPicPr>
                        <a:picLocks noChangeAspect="1" noChangeArrowheads="1"/>
                      </p:cNvPicPr>
                      <p:nvPr/>
                    </p:nvPicPr>
                    <p:blipFill>
                      <a:blip r:embed="rId11"/>
                      <a:srcRect/>
                      <a:stretch>
                        <a:fillRect/>
                      </a:stretch>
                    </p:blipFill>
                    <p:spPr bwMode="auto">
                      <a:xfrm>
                        <a:off x="1765300" y="2605088"/>
                        <a:ext cx="1085850" cy="709612"/>
                      </a:xfrm>
                      <a:prstGeom prst="rect">
                        <a:avLst/>
                      </a:prstGeom>
                      <a:noFill/>
                      <a:extLst/>
                    </p:spPr>
                  </p:pic>
                </p:oleObj>
              </mc:Fallback>
            </mc:AlternateContent>
          </a:graphicData>
        </a:graphic>
      </p:graphicFrame>
      <p:sp>
        <p:nvSpPr>
          <p:cNvPr id="21" name="TextBox 20"/>
          <p:cNvSpPr txBox="1"/>
          <p:nvPr/>
        </p:nvSpPr>
        <p:spPr>
          <a:xfrm>
            <a:off x="3522135" y="4538113"/>
            <a:ext cx="1381283" cy="954107"/>
          </a:xfrm>
          <a:prstGeom prst="rect">
            <a:avLst/>
          </a:prstGeom>
          <a:noFill/>
        </p:spPr>
        <p:txBody>
          <a:bodyPr wrap="none" rtlCol="0">
            <a:spAutoFit/>
          </a:bodyPr>
          <a:lstStyle/>
          <a:p>
            <a:pPr algn="ctr"/>
            <a:r>
              <a:rPr lang="en-US" sz="2800" dirty="0"/>
              <a:t>Input </a:t>
            </a:r>
          </a:p>
          <a:p>
            <a:pPr algn="ctr"/>
            <a:r>
              <a:rPr lang="en-US" sz="2800" dirty="0"/>
              <a:t>function</a:t>
            </a:r>
          </a:p>
        </p:txBody>
      </p:sp>
      <p:graphicFrame>
        <p:nvGraphicFramePr>
          <p:cNvPr id="26" name="Object 25"/>
          <p:cNvGraphicFramePr>
            <a:graphicFrameLocks noChangeAspect="1"/>
          </p:cNvGraphicFramePr>
          <p:nvPr>
            <p:extLst>
              <p:ext uri="{D42A27DB-BD31-4B8C-83A1-F6EECF244321}">
                <p14:modId xmlns:p14="http://schemas.microsoft.com/office/powerpoint/2010/main" val="2243914283"/>
              </p:ext>
            </p:extLst>
          </p:nvPr>
        </p:nvGraphicFramePr>
        <p:xfrm>
          <a:off x="4298950" y="3048000"/>
          <a:ext cx="755650" cy="1152525"/>
        </p:xfrm>
        <a:graphic>
          <a:graphicData uri="http://schemas.openxmlformats.org/presentationml/2006/ole">
            <mc:AlternateContent xmlns:mc="http://schemas.openxmlformats.org/markup-compatibility/2006">
              <mc:Choice xmlns:v="urn:schemas-microsoft-com:vml" Requires="v">
                <p:oleObj spid="_x0000_s361844"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3"/>
                      <a:srcRect/>
                      <a:stretch>
                        <a:fillRect/>
                      </a:stretch>
                    </p:blipFill>
                    <p:spPr bwMode="auto">
                      <a:xfrm>
                        <a:off x="4298950" y="3048000"/>
                        <a:ext cx="755650" cy="1152525"/>
                      </a:xfrm>
                      <a:prstGeom prst="rect">
                        <a:avLst/>
                      </a:prstGeom>
                      <a:noFill/>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155186854"/>
              </p:ext>
            </p:extLst>
          </p:nvPr>
        </p:nvGraphicFramePr>
        <p:xfrm>
          <a:off x="9038657" y="3268134"/>
          <a:ext cx="809135" cy="720196"/>
        </p:xfrm>
        <a:graphic>
          <a:graphicData uri="http://schemas.openxmlformats.org/presentationml/2006/ole">
            <mc:AlternateContent xmlns:mc="http://schemas.openxmlformats.org/markup-compatibility/2006">
              <mc:Choice xmlns:v="urn:schemas-microsoft-com:vml" Requires="v">
                <p:oleObj spid="_x0000_s361845" name="Equation" r:id="rId14" imgW="228600" imgH="203200" progId="Equation.DSMT4">
                  <p:embed/>
                </p:oleObj>
              </mc:Choice>
              <mc:Fallback>
                <p:oleObj name="Equation" r:id="rId14" imgW="228600" imgH="203200" progId="Equation.DSMT4">
                  <p:embed/>
                  <p:pic>
                    <p:nvPicPr>
                      <p:cNvPr id="0" name=""/>
                      <p:cNvPicPr>
                        <a:picLocks noChangeAspect="1" noChangeArrowheads="1"/>
                      </p:cNvPicPr>
                      <p:nvPr/>
                    </p:nvPicPr>
                    <p:blipFill>
                      <a:blip r:embed="rId15"/>
                      <a:srcRect/>
                      <a:stretch>
                        <a:fillRect/>
                      </a:stretch>
                    </p:blipFill>
                    <p:spPr bwMode="auto">
                      <a:xfrm>
                        <a:off x="9038657" y="3268134"/>
                        <a:ext cx="809135" cy="720196"/>
                      </a:xfrm>
                      <a:prstGeom prst="rect">
                        <a:avLst/>
                      </a:prstGeom>
                      <a:noFill/>
                      <a:extLst/>
                    </p:spPr>
                  </p:pic>
                </p:oleObj>
              </mc:Fallback>
            </mc:AlternateContent>
          </a:graphicData>
        </a:graphic>
      </p:graphicFrame>
      <p:cxnSp>
        <p:nvCxnSpPr>
          <p:cNvPr id="32" name="Straight Arrow Connector 31"/>
          <p:cNvCxnSpPr/>
          <p:nvPr/>
        </p:nvCxnSpPr>
        <p:spPr>
          <a:xfrm>
            <a:off x="9635069" y="3589848"/>
            <a:ext cx="1777998" cy="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668936" y="3623717"/>
            <a:ext cx="1794931" cy="660418"/>
          </a:xfrm>
          <a:prstGeom prst="straightConnector1">
            <a:avLst/>
          </a:prstGeom>
          <a:ln w="28575"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188828917"/>
              </p:ext>
            </p:extLst>
          </p:nvPr>
        </p:nvGraphicFramePr>
        <p:xfrm>
          <a:off x="9892765" y="2822575"/>
          <a:ext cx="1304925" cy="765175"/>
        </p:xfrm>
        <a:graphic>
          <a:graphicData uri="http://schemas.openxmlformats.org/presentationml/2006/ole">
            <mc:AlternateContent xmlns:mc="http://schemas.openxmlformats.org/markup-compatibility/2006">
              <mc:Choice xmlns:v="urn:schemas-microsoft-com:vml" Requires="v">
                <p:oleObj spid="_x0000_s361846" name="Equation" r:id="rId16" imgW="368300" imgH="215900" progId="Equation.DSMT4">
                  <p:embed/>
                </p:oleObj>
              </mc:Choice>
              <mc:Fallback>
                <p:oleObj name="Equation" r:id="rId16" imgW="368300" imgH="215900" progId="Equation.DSMT4">
                  <p:embed/>
                  <p:pic>
                    <p:nvPicPr>
                      <p:cNvPr id="0" name=""/>
                      <p:cNvPicPr>
                        <a:picLocks noChangeAspect="1" noChangeArrowheads="1"/>
                      </p:cNvPicPr>
                      <p:nvPr/>
                    </p:nvPicPr>
                    <p:blipFill>
                      <a:blip r:embed="rId17"/>
                      <a:srcRect/>
                      <a:stretch>
                        <a:fillRect/>
                      </a:stretch>
                    </p:blipFill>
                    <p:spPr bwMode="auto">
                      <a:xfrm>
                        <a:off x="9892765" y="2822575"/>
                        <a:ext cx="1304925" cy="765175"/>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060082743"/>
              </p:ext>
            </p:extLst>
          </p:nvPr>
        </p:nvGraphicFramePr>
        <p:xfrm>
          <a:off x="9926628" y="3855512"/>
          <a:ext cx="1304925" cy="765175"/>
        </p:xfrm>
        <a:graphic>
          <a:graphicData uri="http://schemas.openxmlformats.org/presentationml/2006/ole">
            <mc:AlternateContent xmlns:mc="http://schemas.openxmlformats.org/markup-compatibility/2006">
              <mc:Choice xmlns:v="urn:schemas-microsoft-com:vml" Requires="v">
                <p:oleObj spid="_x0000_s361847" name="Equation" r:id="rId18" imgW="368300" imgH="215900" progId="Equation.DSMT4">
                  <p:embed/>
                </p:oleObj>
              </mc:Choice>
              <mc:Fallback>
                <p:oleObj name="Equation" r:id="rId18" imgW="368300" imgH="215900" progId="Equation.DSMT4">
                  <p:embed/>
                  <p:pic>
                    <p:nvPicPr>
                      <p:cNvPr id="0" name=""/>
                      <p:cNvPicPr>
                        <a:picLocks noChangeAspect="1" noChangeArrowheads="1"/>
                      </p:cNvPicPr>
                      <p:nvPr/>
                    </p:nvPicPr>
                    <p:blipFill>
                      <a:blip r:embed="rId19"/>
                      <a:srcRect/>
                      <a:stretch>
                        <a:fillRect/>
                      </a:stretch>
                    </p:blipFill>
                    <p:spPr bwMode="auto">
                      <a:xfrm>
                        <a:off x="9926628" y="3855512"/>
                        <a:ext cx="1304925" cy="765175"/>
                      </a:xfrm>
                      <a:prstGeom prst="rect">
                        <a:avLst/>
                      </a:prstGeom>
                      <a:noFill/>
                      <a:extLst/>
                    </p:spPr>
                  </p:pic>
                </p:oleObj>
              </mc:Fallback>
            </mc:AlternateContent>
          </a:graphicData>
        </a:graphic>
      </p:graphicFrame>
      <p:grpSp>
        <p:nvGrpSpPr>
          <p:cNvPr id="28" name="Group 27"/>
          <p:cNvGrpSpPr/>
          <p:nvPr/>
        </p:nvGrpSpPr>
        <p:grpSpPr>
          <a:xfrm>
            <a:off x="6318415" y="3081866"/>
            <a:ext cx="2182125" cy="1134535"/>
            <a:chOff x="4963745" y="3064933"/>
            <a:chExt cx="2182125" cy="1134535"/>
          </a:xfrm>
        </p:grpSpPr>
        <p:cxnSp>
          <p:nvCxnSpPr>
            <p:cNvPr id="33" name="Straight Connector 32"/>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963745" y="3132646"/>
              <a:ext cx="1538655" cy="954107"/>
            </a:xfrm>
            <a:prstGeom prst="rect">
              <a:avLst/>
            </a:prstGeom>
            <a:noFill/>
          </p:spPr>
          <p:txBody>
            <a:bodyPr wrap="square" rtlCol="0">
              <a:spAutoFit/>
            </a:bodyPr>
            <a:lstStyle/>
            <a:p>
              <a:pPr algn="ctr"/>
              <a:r>
                <a:rPr lang="en-US" sz="2800" dirty="0"/>
                <a:t>Step Function</a:t>
              </a:r>
            </a:p>
          </p:txBody>
        </p:sp>
      </p:grpSp>
      <p:graphicFrame>
        <p:nvGraphicFramePr>
          <p:cNvPr id="45" name="Object 44"/>
          <p:cNvGraphicFramePr>
            <a:graphicFrameLocks noChangeAspect="1"/>
          </p:cNvGraphicFramePr>
          <p:nvPr>
            <p:extLst>
              <p:ext uri="{D42A27DB-BD31-4B8C-83A1-F6EECF244321}">
                <p14:modId xmlns:p14="http://schemas.microsoft.com/office/powerpoint/2010/main" val="1725852329"/>
              </p:ext>
            </p:extLst>
          </p:nvPr>
        </p:nvGraphicFramePr>
        <p:xfrm>
          <a:off x="7265988" y="1322917"/>
          <a:ext cx="2303462" cy="1284288"/>
        </p:xfrm>
        <a:graphic>
          <a:graphicData uri="http://schemas.openxmlformats.org/presentationml/2006/ole">
            <mc:AlternateContent xmlns:mc="http://schemas.openxmlformats.org/markup-compatibility/2006">
              <mc:Choice xmlns:v="urn:schemas-microsoft-com:vml" Requires="v">
                <p:oleObj spid="_x0000_s361848" name="Equation" r:id="rId20" imgW="889000" imgH="495300" progId="Equation.DSMT4">
                  <p:embed/>
                </p:oleObj>
              </mc:Choice>
              <mc:Fallback>
                <p:oleObj name="Equation" r:id="rId20" imgW="889000" imgH="495300" progId="Equation.DSMT4">
                  <p:embed/>
                  <p:pic>
                    <p:nvPicPr>
                      <p:cNvPr id="0" name=""/>
                      <p:cNvPicPr>
                        <a:picLocks noChangeAspect="1" noChangeArrowheads="1"/>
                      </p:cNvPicPr>
                      <p:nvPr/>
                    </p:nvPicPr>
                    <p:blipFill>
                      <a:blip r:embed="rId21"/>
                      <a:srcRect/>
                      <a:stretch>
                        <a:fillRect/>
                      </a:stretch>
                    </p:blipFill>
                    <p:spPr bwMode="auto">
                      <a:xfrm>
                        <a:off x="7265988" y="1322917"/>
                        <a:ext cx="2303462" cy="1284288"/>
                      </a:xfrm>
                      <a:prstGeom prst="rect">
                        <a:avLst/>
                      </a:prstGeom>
                      <a:noFill/>
                      <a:extLst/>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1072201660"/>
              </p:ext>
            </p:extLst>
          </p:nvPr>
        </p:nvGraphicFramePr>
        <p:xfrm>
          <a:off x="6365875" y="1718204"/>
          <a:ext cx="952500" cy="527050"/>
        </p:xfrm>
        <a:graphic>
          <a:graphicData uri="http://schemas.openxmlformats.org/presentationml/2006/ole">
            <mc:AlternateContent xmlns:mc="http://schemas.openxmlformats.org/markup-compatibility/2006">
              <mc:Choice xmlns:v="urn:schemas-microsoft-com:vml" Requires="v">
                <p:oleObj spid="_x0000_s361849" name="Equation" r:id="rId22" imgW="368300" imgH="203200" progId="Equation.DSMT4">
                  <p:embed/>
                </p:oleObj>
              </mc:Choice>
              <mc:Fallback>
                <p:oleObj name="Equation" r:id="rId22" imgW="368300" imgH="203200" progId="Equation.DSMT4">
                  <p:embed/>
                  <p:pic>
                    <p:nvPicPr>
                      <p:cNvPr id="0" name=""/>
                      <p:cNvPicPr>
                        <a:picLocks noChangeAspect="1" noChangeArrowheads="1"/>
                      </p:cNvPicPr>
                      <p:nvPr/>
                    </p:nvPicPr>
                    <p:blipFill>
                      <a:blip r:embed="rId23"/>
                      <a:srcRect/>
                      <a:stretch>
                        <a:fillRect/>
                      </a:stretch>
                    </p:blipFill>
                    <p:spPr bwMode="auto">
                      <a:xfrm>
                        <a:off x="6365875" y="1718204"/>
                        <a:ext cx="952500" cy="527050"/>
                      </a:xfrm>
                      <a:prstGeom prst="rect">
                        <a:avLst/>
                      </a:prstGeom>
                      <a:noFill/>
                      <a:extLst/>
                    </p:spPr>
                  </p:pic>
                </p:oleObj>
              </mc:Fallback>
            </mc:AlternateContent>
          </a:graphicData>
        </a:graphic>
      </p:graphicFrame>
      <p:sp>
        <p:nvSpPr>
          <p:cNvPr id="47" name="TextBox 46"/>
          <p:cNvSpPr txBox="1"/>
          <p:nvPr/>
        </p:nvSpPr>
        <p:spPr>
          <a:xfrm>
            <a:off x="6335341" y="4741312"/>
            <a:ext cx="2165192" cy="954107"/>
          </a:xfrm>
          <a:prstGeom prst="rect">
            <a:avLst/>
          </a:prstGeom>
          <a:noFill/>
        </p:spPr>
        <p:txBody>
          <a:bodyPr wrap="square" rtlCol="0">
            <a:spAutoFit/>
          </a:bodyPr>
          <a:lstStyle/>
          <a:p>
            <a:pPr algn="ctr"/>
            <a:r>
              <a:rPr lang="en-US" sz="2800" dirty="0"/>
              <a:t>Activation Function</a:t>
            </a:r>
          </a:p>
        </p:txBody>
      </p:sp>
      <p:sp>
        <p:nvSpPr>
          <p:cNvPr id="48" name="TextBox 47"/>
          <p:cNvSpPr txBox="1"/>
          <p:nvPr/>
        </p:nvSpPr>
        <p:spPr>
          <a:xfrm>
            <a:off x="8485876" y="4571979"/>
            <a:ext cx="2165192" cy="523220"/>
          </a:xfrm>
          <a:prstGeom prst="rect">
            <a:avLst/>
          </a:prstGeom>
          <a:noFill/>
        </p:spPr>
        <p:txBody>
          <a:bodyPr wrap="square" rtlCol="0">
            <a:spAutoFit/>
          </a:bodyPr>
          <a:lstStyle/>
          <a:p>
            <a:pPr algn="ctr"/>
            <a:r>
              <a:rPr lang="en-US" sz="2800" dirty="0"/>
              <a:t>Output</a:t>
            </a:r>
          </a:p>
        </p:txBody>
      </p:sp>
    </p:spTree>
    <p:extLst>
      <p:ext uri="{BB962C8B-B14F-4D97-AF65-F5344CB8AC3E}">
        <p14:creationId xmlns:p14="http://schemas.microsoft.com/office/powerpoint/2010/main" val="3284568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3041467475"/>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89452"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842826723"/>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89453"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52432145"/>
              </p:ext>
            </p:extLst>
          </p:nvPr>
        </p:nvGraphicFramePr>
        <p:xfrm>
          <a:off x="1420813" y="4346575"/>
          <a:ext cx="5799137" cy="1255713"/>
        </p:xfrm>
        <a:graphic>
          <a:graphicData uri="http://schemas.openxmlformats.org/presentationml/2006/ole">
            <mc:AlternateContent xmlns:mc="http://schemas.openxmlformats.org/markup-compatibility/2006">
              <mc:Choice xmlns:v="urn:schemas-microsoft-com:vml" Requires="v">
                <p:oleObj spid="_x0000_s389454" name="Equation" r:id="rId7" imgW="1993900" imgH="431800" progId="Equation.DSMT4">
                  <p:embed/>
                </p:oleObj>
              </mc:Choice>
              <mc:Fallback>
                <p:oleObj name="Equation" r:id="rId7" imgW="1993900" imgH="431800" progId="Equation.DSMT4">
                  <p:embed/>
                  <p:pic>
                    <p:nvPicPr>
                      <p:cNvPr id="0" name=""/>
                      <p:cNvPicPr>
                        <a:picLocks noChangeAspect="1" noChangeArrowheads="1"/>
                      </p:cNvPicPr>
                      <p:nvPr/>
                    </p:nvPicPr>
                    <p:blipFill>
                      <a:blip r:embed="rId8"/>
                      <a:srcRect/>
                      <a:stretch>
                        <a:fillRect/>
                      </a:stretch>
                    </p:blipFill>
                    <p:spPr bwMode="auto">
                      <a:xfrm>
                        <a:off x="1420813" y="4346575"/>
                        <a:ext cx="5799137" cy="1255713"/>
                      </a:xfrm>
                      <a:prstGeom prst="rect">
                        <a:avLst/>
                      </a:prstGeom>
                      <a:noFill/>
                      <a:extLst/>
                    </p:spPr>
                  </p:pic>
                </p:oleObj>
              </mc:Fallback>
            </mc:AlternateContent>
          </a:graphicData>
        </a:graphic>
      </p:graphicFrame>
      <p:cxnSp>
        <p:nvCxnSpPr>
          <p:cNvPr id="5" name="Straight Arrow Connector 4"/>
          <p:cNvCxnSpPr/>
          <p:nvPr/>
        </p:nvCxnSpPr>
        <p:spPr>
          <a:xfrm flipV="1">
            <a:off x="8365067" y="2675466"/>
            <a:ext cx="728131" cy="1117601"/>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35" idx="6"/>
            <a:endCxn id="13" idx="1"/>
          </p:cNvCxnSpPr>
          <p:nvPr/>
        </p:nvCxnSpPr>
        <p:spPr>
          <a:xfrm flipV="1">
            <a:off x="7450666" y="2112134"/>
            <a:ext cx="1354644" cy="5464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6656183" y="1013016"/>
            <a:ext cx="2314511" cy="6792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1544596657"/>
              </p:ext>
            </p:extLst>
          </p:nvPr>
        </p:nvGraphicFramePr>
        <p:xfrm>
          <a:off x="7353715" y="2003777"/>
          <a:ext cx="503761" cy="533238"/>
        </p:xfrm>
        <a:graphic>
          <a:graphicData uri="http://schemas.openxmlformats.org/presentationml/2006/ole">
            <mc:AlternateContent xmlns:mc="http://schemas.openxmlformats.org/markup-compatibility/2006">
              <mc:Choice xmlns:v="urn:schemas-microsoft-com:vml" Requires="v">
                <p:oleObj spid="_x0000_s389455"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7353715" y="2003777"/>
                        <a:ext cx="503761" cy="533238"/>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134039560"/>
              </p:ext>
            </p:extLst>
          </p:nvPr>
        </p:nvGraphicFramePr>
        <p:xfrm>
          <a:off x="7654285" y="1713594"/>
          <a:ext cx="856474" cy="529733"/>
        </p:xfrm>
        <a:graphic>
          <a:graphicData uri="http://schemas.openxmlformats.org/presentationml/2006/ole">
            <mc:AlternateContent xmlns:mc="http://schemas.openxmlformats.org/markup-compatibility/2006">
              <mc:Choice xmlns:v="urn:schemas-microsoft-com:vml" Requires="v">
                <p:oleObj spid="_x0000_s389456" name="Equation" r:id="rId11" imgW="393700" imgH="215900" progId="Equation.DSMT4">
                  <p:embed/>
                </p:oleObj>
              </mc:Choice>
              <mc:Fallback>
                <p:oleObj name="Equation" r:id="rId11" imgW="393700" imgH="215900" progId="Equation.DSMT4">
                  <p:embed/>
                  <p:pic>
                    <p:nvPicPr>
                      <p:cNvPr id="0" name=""/>
                      <p:cNvPicPr>
                        <a:picLocks noChangeAspect="1" noChangeArrowheads="1"/>
                      </p:cNvPicPr>
                      <p:nvPr/>
                    </p:nvPicPr>
                    <p:blipFill>
                      <a:blip r:embed="rId12"/>
                      <a:srcRect/>
                      <a:stretch>
                        <a:fillRect/>
                      </a:stretch>
                    </p:blipFill>
                    <p:spPr bwMode="auto">
                      <a:xfrm>
                        <a:off x="7654285" y="1713594"/>
                        <a:ext cx="856474" cy="529733"/>
                      </a:xfrm>
                      <a:prstGeom prst="rect">
                        <a:avLst/>
                      </a:prstGeom>
                      <a:noFill/>
                      <a:extLst/>
                    </p:spPr>
                  </p:pic>
                </p:oleObj>
              </mc:Fallback>
            </mc:AlternateContent>
          </a:graphicData>
        </a:graphic>
      </p:graphicFrame>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3" name="Object 12"/>
          <p:cNvGraphicFramePr>
            <a:graphicFrameLocks noChangeAspect="1"/>
          </p:cNvGraphicFramePr>
          <p:nvPr>
            <p:extLst>
              <p:ext uri="{D42A27DB-BD31-4B8C-83A1-F6EECF244321}">
                <p14:modId xmlns:p14="http://schemas.microsoft.com/office/powerpoint/2010/main" val="2296284300"/>
              </p:ext>
            </p:extLst>
          </p:nvPr>
        </p:nvGraphicFramePr>
        <p:xfrm>
          <a:off x="8805310" y="1884680"/>
          <a:ext cx="728135" cy="454909"/>
        </p:xfrm>
        <a:graphic>
          <a:graphicData uri="http://schemas.openxmlformats.org/presentationml/2006/ole">
            <mc:AlternateContent xmlns:mc="http://schemas.openxmlformats.org/markup-compatibility/2006">
              <mc:Choice xmlns:v="urn:schemas-microsoft-com:vml" Requires="v">
                <p:oleObj spid="_x0000_s389457" name="Equation" r:id="rId13" imgW="368300" imgH="203200" progId="Equation.DSMT4">
                  <p:embed/>
                </p:oleObj>
              </mc:Choice>
              <mc:Fallback>
                <p:oleObj name="Equation" r:id="rId13" imgW="368300" imgH="203200" progId="Equation.DSMT4">
                  <p:embed/>
                  <p:pic>
                    <p:nvPicPr>
                      <p:cNvPr id="0" name=""/>
                      <p:cNvPicPr>
                        <a:picLocks noChangeAspect="1" noChangeArrowheads="1"/>
                      </p:cNvPicPr>
                      <p:nvPr/>
                    </p:nvPicPr>
                    <p:blipFill>
                      <a:blip r:embed="rId14"/>
                      <a:srcRect/>
                      <a:stretch>
                        <a:fillRect/>
                      </a:stretch>
                    </p:blipFill>
                    <p:spPr bwMode="auto">
                      <a:xfrm>
                        <a:off x="8805310" y="1884680"/>
                        <a:ext cx="728135" cy="454909"/>
                      </a:xfrm>
                      <a:prstGeom prst="rect">
                        <a:avLst/>
                      </a:prstGeom>
                      <a:noFill/>
                      <a:extLst/>
                    </p:spPr>
                  </p:pic>
                </p:oleObj>
              </mc:Fallback>
            </mc:AlternateContent>
          </a:graphicData>
        </a:graphic>
      </p:graphicFrame>
      <p:grpSp>
        <p:nvGrpSpPr>
          <p:cNvPr id="30" name="Group 29"/>
          <p:cNvGrpSpPr/>
          <p:nvPr/>
        </p:nvGrpSpPr>
        <p:grpSpPr>
          <a:xfrm>
            <a:off x="5655714" y="6470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70829880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89458"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5" name="Oval 34"/>
          <p:cNvSpPr/>
          <p:nvPr/>
        </p:nvSpPr>
        <p:spPr>
          <a:xfrm>
            <a:off x="5023261" y="2048934"/>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6" name="Straight Connector 35"/>
          <p:cNvCxnSpPr>
            <a:stCxn id="35" idx="0"/>
            <a:endCxn id="35" idx="4"/>
          </p:cNvCxnSpPr>
          <p:nvPr/>
        </p:nvCxnSpPr>
        <p:spPr>
          <a:xfrm>
            <a:off x="6236964" y="2048934"/>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4196886299"/>
              </p:ext>
            </p:extLst>
          </p:nvPr>
        </p:nvGraphicFramePr>
        <p:xfrm>
          <a:off x="5334006" y="2387601"/>
          <a:ext cx="845260" cy="519114"/>
        </p:xfrm>
        <a:graphic>
          <a:graphicData uri="http://schemas.openxmlformats.org/presentationml/2006/ole">
            <mc:AlternateContent xmlns:mc="http://schemas.openxmlformats.org/markup-compatibility/2006">
              <mc:Choice xmlns:v="urn:schemas-microsoft-com:vml" Requires="v">
                <p:oleObj spid="_x0000_s389459" name="Equation" r:id="rId17" imgW="330200" imgH="203200" progId="Equation.DSMT4">
                  <p:embed/>
                </p:oleObj>
              </mc:Choice>
              <mc:Fallback>
                <p:oleObj name="Equation" r:id="rId17" imgW="330200" imgH="203200" progId="Equation.DSMT4">
                  <p:embed/>
                  <p:pic>
                    <p:nvPicPr>
                      <p:cNvPr id="0" name=""/>
                      <p:cNvPicPr>
                        <a:picLocks noChangeAspect="1" noChangeArrowheads="1"/>
                      </p:cNvPicPr>
                      <p:nvPr/>
                    </p:nvPicPr>
                    <p:blipFill>
                      <a:blip r:embed="rId18"/>
                      <a:srcRect/>
                      <a:stretch>
                        <a:fillRect/>
                      </a:stretch>
                    </p:blipFill>
                    <p:spPr bwMode="auto">
                      <a:xfrm>
                        <a:off x="5334006" y="2387601"/>
                        <a:ext cx="845260" cy="519114"/>
                      </a:xfrm>
                      <a:prstGeom prst="rect">
                        <a:avLst/>
                      </a:prstGeom>
                      <a:noFill/>
                      <a:extLst/>
                    </p:spPr>
                  </p:pic>
                </p:oleObj>
              </mc:Fallback>
            </mc:AlternateContent>
          </a:graphicData>
        </a:graphic>
      </p:graphicFrame>
      <p:cxnSp>
        <p:nvCxnSpPr>
          <p:cNvPr id="45" name="Straight Arrow Connector 44"/>
          <p:cNvCxnSpPr/>
          <p:nvPr/>
        </p:nvCxnSpPr>
        <p:spPr>
          <a:xfrm>
            <a:off x="3166519" y="2167467"/>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301985" y="2760113"/>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014119" y="1354667"/>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p:cNvGraphicFramePr>
            <a:graphicFrameLocks noChangeAspect="1"/>
          </p:cNvGraphicFramePr>
          <p:nvPr>
            <p:extLst>
              <p:ext uri="{D42A27DB-BD31-4B8C-83A1-F6EECF244321}">
                <p14:modId xmlns:p14="http://schemas.microsoft.com/office/powerpoint/2010/main" val="3261950300"/>
              </p:ext>
            </p:extLst>
          </p:nvPr>
        </p:nvGraphicFramePr>
        <p:xfrm>
          <a:off x="3624777" y="1303338"/>
          <a:ext cx="942975" cy="573087"/>
        </p:xfrm>
        <a:graphic>
          <a:graphicData uri="http://schemas.openxmlformats.org/presentationml/2006/ole">
            <mc:AlternateContent xmlns:mc="http://schemas.openxmlformats.org/markup-compatibility/2006">
              <mc:Choice xmlns:v="urn:schemas-microsoft-com:vml" Requires="v">
                <p:oleObj spid="_x0000_s389460" name="Equation" r:id="rId19" imgW="355600" imgH="215900" progId="Equation.DSMT4">
                  <p:embed/>
                </p:oleObj>
              </mc:Choice>
              <mc:Fallback>
                <p:oleObj name="Equation" r:id="rId19" imgW="355600" imgH="215900" progId="Equation.DSMT4">
                  <p:embed/>
                  <p:pic>
                    <p:nvPicPr>
                      <p:cNvPr id="0" name=""/>
                      <p:cNvPicPr>
                        <a:picLocks noChangeAspect="1" noChangeArrowheads="1"/>
                      </p:cNvPicPr>
                      <p:nvPr/>
                    </p:nvPicPr>
                    <p:blipFill>
                      <a:blip r:embed="rId20"/>
                      <a:srcRect/>
                      <a:stretch>
                        <a:fillRect/>
                      </a:stretch>
                    </p:blipFill>
                    <p:spPr bwMode="auto">
                      <a:xfrm>
                        <a:off x="3624777" y="1303338"/>
                        <a:ext cx="942975" cy="573087"/>
                      </a:xfrm>
                      <a:prstGeom prst="rect">
                        <a:avLst/>
                      </a:prstGeom>
                      <a:noFill/>
                      <a:extLst/>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1492603217"/>
              </p:ext>
            </p:extLst>
          </p:nvPr>
        </p:nvGraphicFramePr>
        <p:xfrm>
          <a:off x="2612497" y="795865"/>
          <a:ext cx="602862" cy="567797"/>
        </p:xfrm>
        <a:graphic>
          <a:graphicData uri="http://schemas.openxmlformats.org/presentationml/2006/ole">
            <mc:AlternateContent xmlns:mc="http://schemas.openxmlformats.org/markup-compatibility/2006">
              <mc:Choice xmlns:v="urn:schemas-microsoft-com:vml" Requires="v">
                <p:oleObj spid="_x0000_s389461" name="Equation" r:id="rId21" imgW="215900" imgH="203200" progId="Equation.DSMT4">
                  <p:embed/>
                </p:oleObj>
              </mc:Choice>
              <mc:Fallback>
                <p:oleObj name="Equation" r:id="rId21" imgW="215900" imgH="203200" progId="Equation.DSMT4">
                  <p:embed/>
                  <p:pic>
                    <p:nvPicPr>
                      <p:cNvPr id="0" name=""/>
                      <p:cNvPicPr>
                        <a:picLocks noChangeAspect="1" noChangeArrowheads="1"/>
                      </p:cNvPicPr>
                      <p:nvPr/>
                    </p:nvPicPr>
                    <p:blipFill>
                      <a:blip r:embed="rId22"/>
                      <a:srcRect/>
                      <a:stretch>
                        <a:fillRect/>
                      </a:stretch>
                    </p:blipFill>
                    <p:spPr bwMode="auto">
                      <a:xfrm>
                        <a:off x="2612497" y="795865"/>
                        <a:ext cx="602862" cy="567797"/>
                      </a:xfrm>
                      <a:prstGeom prst="rect">
                        <a:avLst/>
                      </a:prstGeom>
                      <a:noFill/>
                      <a:extLst/>
                    </p:spPr>
                  </p:pic>
                </p:oleObj>
              </mc:Fallback>
            </mc:AlternateContent>
          </a:graphicData>
        </a:graphic>
      </p:graphicFrame>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6" name="Object 75"/>
          <p:cNvGraphicFramePr>
            <a:graphicFrameLocks noChangeAspect="1"/>
          </p:cNvGraphicFramePr>
          <p:nvPr>
            <p:extLst>
              <p:ext uri="{D42A27DB-BD31-4B8C-83A1-F6EECF244321}">
                <p14:modId xmlns:p14="http://schemas.microsoft.com/office/powerpoint/2010/main" val="3597821945"/>
              </p:ext>
            </p:extLst>
          </p:nvPr>
        </p:nvGraphicFramePr>
        <p:xfrm>
          <a:off x="6292321" y="2438401"/>
          <a:ext cx="1147762" cy="439738"/>
        </p:xfrm>
        <a:graphic>
          <a:graphicData uri="http://schemas.openxmlformats.org/presentationml/2006/ole">
            <mc:AlternateContent xmlns:mc="http://schemas.openxmlformats.org/markup-compatibility/2006">
              <mc:Choice xmlns:v="urn:schemas-microsoft-com:vml" Requires="v">
                <p:oleObj spid="_x0000_s389462" name="Equation" r:id="rId23" imgW="533400" imgH="203200" progId="Equation.DSMT4">
                  <p:embed/>
                </p:oleObj>
              </mc:Choice>
              <mc:Fallback>
                <p:oleObj name="Equation" r:id="rId23" imgW="533400" imgH="203200" progId="Equation.DSMT4">
                  <p:embed/>
                  <p:pic>
                    <p:nvPicPr>
                      <p:cNvPr id="0" name=""/>
                      <p:cNvPicPr>
                        <a:picLocks noChangeAspect="1" noChangeArrowheads="1"/>
                      </p:cNvPicPr>
                      <p:nvPr/>
                    </p:nvPicPr>
                    <p:blipFill>
                      <a:blip r:embed="rId24"/>
                      <a:srcRect/>
                      <a:stretch>
                        <a:fillRect/>
                      </a:stretch>
                    </p:blipFill>
                    <p:spPr bwMode="auto">
                      <a:xfrm>
                        <a:off x="6292321" y="2438401"/>
                        <a:ext cx="1147762" cy="439738"/>
                      </a:xfrm>
                      <a:prstGeom prst="rect">
                        <a:avLst/>
                      </a:prstGeom>
                      <a:noFill/>
                      <a:extLst/>
                    </p:spPr>
                  </p:pic>
                </p:oleObj>
              </mc:Fallback>
            </mc:AlternateContent>
          </a:graphicData>
        </a:graphic>
      </p:graphicFrame>
    </p:spTree>
    <p:extLst>
      <p:ext uri="{BB962C8B-B14F-4D97-AF65-F5344CB8AC3E}">
        <p14:creationId xmlns:p14="http://schemas.microsoft.com/office/powerpoint/2010/main" val="3095264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Backpropagation</a:t>
            </a:r>
            <a:endParaRPr lang="en-US" dirty="0"/>
          </a:p>
        </p:txBody>
      </p:sp>
      <p:sp>
        <p:nvSpPr>
          <p:cNvPr id="3" name="Content Placeholder 2"/>
          <p:cNvSpPr>
            <a:spLocks noGrp="1"/>
          </p:cNvSpPr>
          <p:nvPr>
            <p:ph sz="quarter" idx="10"/>
          </p:nvPr>
        </p:nvSpPr>
        <p:spPr/>
        <p:txBody>
          <a:bodyPr/>
          <a:lstStyle/>
          <a:p>
            <a:r>
              <a:rPr lang="en-US" dirty="0"/>
              <a:t>Go even one layer deeper.</a:t>
            </a:r>
          </a:p>
          <a:p>
            <a:r>
              <a:rPr lang="en-US" dirty="0"/>
              <a:t>Third time is a charm.</a:t>
            </a:r>
          </a:p>
        </p:txBody>
      </p:sp>
    </p:spTree>
    <p:extLst>
      <p:ext uri="{BB962C8B-B14F-4D97-AF65-F5344CB8AC3E}">
        <p14:creationId xmlns:p14="http://schemas.microsoft.com/office/powerpoint/2010/main" val="88873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996225031"/>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0559"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472539366"/>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0560"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694888681"/>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0561"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405492754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0562"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169910564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0563"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123889342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0564"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extBox 15"/>
          <p:cNvSpPr txBox="1"/>
          <p:nvPr/>
        </p:nvSpPr>
        <p:spPr>
          <a:xfrm>
            <a:off x="6959601" y="0"/>
            <a:ext cx="1039768" cy="707886"/>
          </a:xfrm>
          <a:prstGeom prst="rect">
            <a:avLst/>
          </a:prstGeom>
          <a:noFill/>
        </p:spPr>
        <p:txBody>
          <a:bodyPr wrap="none" rtlCol="0">
            <a:spAutoFit/>
          </a:bodyPr>
          <a:lstStyle/>
          <a:p>
            <a:r>
              <a:rPr lang="en-US" sz="4000" dirty="0"/>
              <a:t>90’s</a:t>
            </a:r>
          </a:p>
        </p:txBody>
      </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1116272921"/>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0565"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grpSp>
        <p:nvGrpSpPr>
          <p:cNvPr id="68" name="Group 67"/>
          <p:cNvGrpSpPr/>
          <p:nvPr/>
        </p:nvGrpSpPr>
        <p:grpSpPr>
          <a:xfrm>
            <a:off x="3437451" y="748677"/>
            <a:ext cx="1000469" cy="731877"/>
            <a:chOff x="423331" y="829715"/>
            <a:chExt cx="1930402" cy="1016018"/>
          </a:xfrm>
        </p:grpSpPr>
        <p:sp>
          <p:nvSpPr>
            <p:cNvPr id="69" name="Oval 6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0" name="Straight Connector 69"/>
            <p:cNvCxnSpPr>
              <a:endCxn id="6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1" name="Object 70"/>
            <p:cNvGraphicFramePr>
              <a:graphicFrameLocks noChangeAspect="1"/>
            </p:cNvGraphicFramePr>
            <p:nvPr>
              <p:extLst>
                <p:ext uri="{D42A27DB-BD31-4B8C-83A1-F6EECF244321}">
                  <p14:modId xmlns:p14="http://schemas.microsoft.com/office/powerpoint/2010/main" val="322479948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0566"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2" name="Freeform 7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3" name="Oval 72"/>
          <p:cNvSpPr/>
          <p:nvPr/>
        </p:nvSpPr>
        <p:spPr>
          <a:xfrm>
            <a:off x="2804998" y="1811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4" name="Straight Connector 73"/>
          <p:cNvCxnSpPr>
            <a:stCxn id="73" idx="0"/>
            <a:endCxn id="73" idx="4"/>
          </p:cNvCxnSpPr>
          <p:nvPr/>
        </p:nvCxnSpPr>
        <p:spPr>
          <a:xfrm>
            <a:off x="4018701" y="1811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3451602860"/>
              </p:ext>
            </p:extLst>
          </p:nvPr>
        </p:nvGraphicFramePr>
        <p:xfrm>
          <a:off x="3115743" y="2150534"/>
          <a:ext cx="845260" cy="519114"/>
        </p:xfrm>
        <a:graphic>
          <a:graphicData uri="http://schemas.openxmlformats.org/presentationml/2006/ole">
            <mc:AlternateContent xmlns:mc="http://schemas.openxmlformats.org/markup-compatibility/2006">
              <mc:Choice xmlns:v="urn:schemas-microsoft-com:vml" Requires="v">
                <p:oleObj spid="_x0000_s390567" name="Equation" r:id="rId16" imgW="330200" imgH="203200" progId="Equation.DSMT4">
                  <p:embed/>
                </p:oleObj>
              </mc:Choice>
              <mc:Fallback>
                <p:oleObj name="Equation" r:id="rId16" imgW="330200" imgH="203200" progId="Equation.DSMT4">
                  <p:embed/>
                  <p:pic>
                    <p:nvPicPr>
                      <p:cNvPr id="0" name=""/>
                      <p:cNvPicPr>
                        <a:picLocks noChangeAspect="1" noChangeArrowheads="1"/>
                      </p:cNvPicPr>
                      <p:nvPr/>
                    </p:nvPicPr>
                    <p:blipFill>
                      <a:blip r:embed="rId17"/>
                      <a:srcRect/>
                      <a:stretch>
                        <a:fillRect/>
                      </a:stretch>
                    </p:blipFill>
                    <p:spPr bwMode="auto">
                      <a:xfrm>
                        <a:off x="3115743" y="2150534"/>
                        <a:ext cx="845260" cy="519114"/>
                      </a:xfrm>
                      <a:prstGeom prst="rect">
                        <a:avLst/>
                      </a:prstGeom>
                      <a:noFill/>
                      <a:extLst/>
                    </p:spPr>
                  </p:pic>
                </p:oleObj>
              </mc:Fallback>
            </mc:AlternateContent>
          </a:graphicData>
        </a:graphic>
      </p:graphicFrame>
      <p:cxnSp>
        <p:nvCxnSpPr>
          <p:cNvPr id="77" name="Straight Arrow Connector 76"/>
          <p:cNvCxnSpPr/>
          <p:nvPr/>
        </p:nvCxnSpPr>
        <p:spPr>
          <a:xfrm>
            <a:off x="948256" y="1930400"/>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1083722" y="2523046"/>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95856" y="1117600"/>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0" name="Object 79"/>
          <p:cNvGraphicFramePr>
            <a:graphicFrameLocks noChangeAspect="1"/>
          </p:cNvGraphicFramePr>
          <p:nvPr>
            <p:extLst>
              <p:ext uri="{D42A27DB-BD31-4B8C-83A1-F6EECF244321}">
                <p14:modId xmlns:p14="http://schemas.microsoft.com/office/powerpoint/2010/main" val="3796210567"/>
              </p:ext>
            </p:extLst>
          </p:nvPr>
        </p:nvGraphicFramePr>
        <p:xfrm>
          <a:off x="1406514" y="1066271"/>
          <a:ext cx="942975" cy="573087"/>
        </p:xfrm>
        <a:graphic>
          <a:graphicData uri="http://schemas.openxmlformats.org/presentationml/2006/ole">
            <mc:AlternateContent xmlns:mc="http://schemas.openxmlformats.org/markup-compatibility/2006">
              <mc:Choice xmlns:v="urn:schemas-microsoft-com:vml" Requires="v">
                <p:oleObj spid="_x0000_s390568" name="Equation" r:id="rId18" imgW="355600" imgH="215900" progId="Equation.DSMT4">
                  <p:embed/>
                </p:oleObj>
              </mc:Choice>
              <mc:Fallback>
                <p:oleObj name="Equation" r:id="rId18" imgW="355600" imgH="215900" progId="Equation.DSMT4">
                  <p:embed/>
                  <p:pic>
                    <p:nvPicPr>
                      <p:cNvPr id="0" name=""/>
                      <p:cNvPicPr>
                        <a:picLocks noChangeAspect="1" noChangeArrowheads="1"/>
                      </p:cNvPicPr>
                      <p:nvPr/>
                    </p:nvPicPr>
                    <p:blipFill>
                      <a:blip r:embed="rId19"/>
                      <a:srcRect/>
                      <a:stretch>
                        <a:fillRect/>
                      </a:stretch>
                    </p:blipFill>
                    <p:spPr bwMode="auto">
                      <a:xfrm>
                        <a:off x="1406514" y="1066271"/>
                        <a:ext cx="942975" cy="573087"/>
                      </a:xfrm>
                      <a:prstGeom prst="rect">
                        <a:avLst/>
                      </a:prstGeom>
                      <a:noFill/>
                      <a:extLst/>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1085778147"/>
              </p:ext>
            </p:extLst>
          </p:nvPr>
        </p:nvGraphicFramePr>
        <p:xfrm>
          <a:off x="394234" y="558798"/>
          <a:ext cx="602862" cy="567797"/>
        </p:xfrm>
        <a:graphic>
          <a:graphicData uri="http://schemas.openxmlformats.org/presentationml/2006/ole">
            <mc:AlternateContent xmlns:mc="http://schemas.openxmlformats.org/markup-compatibility/2006">
              <mc:Choice xmlns:v="urn:schemas-microsoft-com:vml" Requires="v">
                <p:oleObj spid="_x0000_s390569" name="Equation" r:id="rId20" imgW="215900" imgH="203200" progId="Equation.DSMT4">
                  <p:embed/>
                </p:oleObj>
              </mc:Choice>
              <mc:Fallback>
                <p:oleObj name="Equation" r:id="rId20" imgW="215900" imgH="203200" progId="Equation.DSMT4">
                  <p:embed/>
                  <p:pic>
                    <p:nvPicPr>
                      <p:cNvPr id="0" name=""/>
                      <p:cNvPicPr>
                        <a:picLocks noChangeAspect="1" noChangeArrowheads="1"/>
                      </p:cNvPicPr>
                      <p:nvPr/>
                    </p:nvPicPr>
                    <p:blipFill>
                      <a:blip r:embed="rId21"/>
                      <a:srcRect/>
                      <a:stretch>
                        <a:fillRect/>
                      </a:stretch>
                    </p:blipFill>
                    <p:spPr bwMode="auto">
                      <a:xfrm>
                        <a:off x="394234" y="558798"/>
                        <a:ext cx="602862" cy="567797"/>
                      </a:xfrm>
                      <a:prstGeom prst="rect">
                        <a:avLst/>
                      </a:prstGeom>
                      <a:noFill/>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68728086"/>
              </p:ext>
            </p:extLst>
          </p:nvPr>
        </p:nvGraphicFramePr>
        <p:xfrm>
          <a:off x="4074058" y="2201334"/>
          <a:ext cx="1147762" cy="439738"/>
        </p:xfrm>
        <a:graphic>
          <a:graphicData uri="http://schemas.openxmlformats.org/presentationml/2006/ole">
            <mc:AlternateContent xmlns:mc="http://schemas.openxmlformats.org/markup-compatibility/2006">
              <mc:Choice xmlns:v="urn:schemas-microsoft-com:vml" Requires="v">
                <p:oleObj spid="_x0000_s390570" name="Equation" r:id="rId22" imgW="533400" imgH="203200" progId="Equation.DSMT4">
                  <p:embed/>
                </p:oleObj>
              </mc:Choice>
              <mc:Fallback>
                <p:oleObj name="Equation" r:id="rId22" imgW="533400" imgH="203200" progId="Equation.DSMT4">
                  <p:embed/>
                  <p:pic>
                    <p:nvPicPr>
                      <p:cNvPr id="0" name=""/>
                      <p:cNvPicPr>
                        <a:picLocks noChangeAspect="1" noChangeArrowheads="1"/>
                      </p:cNvPicPr>
                      <p:nvPr/>
                    </p:nvPicPr>
                    <p:blipFill>
                      <a:blip r:embed="rId23"/>
                      <a:srcRect/>
                      <a:stretch>
                        <a:fillRect/>
                      </a:stretch>
                    </p:blipFill>
                    <p:spPr bwMode="auto">
                      <a:xfrm>
                        <a:off x="4074058" y="2201334"/>
                        <a:ext cx="1147762" cy="439738"/>
                      </a:xfrm>
                      <a:prstGeom prst="rect">
                        <a:avLst/>
                      </a:prstGeom>
                      <a:noFill/>
                      <a:extLst/>
                    </p:spPr>
                  </p:pic>
                </p:oleObj>
              </mc:Fallback>
            </mc:AlternateContent>
          </a:graphicData>
        </a:graphic>
      </p:graphicFrame>
      <p:cxnSp>
        <p:nvCxnSpPr>
          <p:cNvPr id="83" name="Straight Arrow Connector 82"/>
          <p:cNvCxnSpPr>
            <a:stCxn id="69" idx="6"/>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4" name="Object 83"/>
          <p:cNvGraphicFramePr>
            <a:graphicFrameLocks noChangeAspect="1"/>
          </p:cNvGraphicFramePr>
          <p:nvPr>
            <p:extLst>
              <p:ext uri="{D42A27DB-BD31-4B8C-83A1-F6EECF244321}">
                <p14:modId xmlns:p14="http://schemas.microsoft.com/office/powerpoint/2010/main" val="3625360116"/>
              </p:ext>
            </p:extLst>
          </p:nvPr>
        </p:nvGraphicFramePr>
        <p:xfrm>
          <a:off x="4525852" y="649110"/>
          <a:ext cx="503761" cy="533238"/>
        </p:xfrm>
        <a:graphic>
          <a:graphicData uri="http://schemas.openxmlformats.org/presentationml/2006/ole">
            <mc:AlternateContent xmlns:mc="http://schemas.openxmlformats.org/markup-compatibility/2006">
              <mc:Choice xmlns:v="urn:schemas-microsoft-com:vml" Requires="v">
                <p:oleObj spid="_x0000_s390571" name="Equation" r:id="rId24" imgW="215900" imgH="203200" progId="Equation.DSMT4">
                  <p:embed/>
                </p:oleObj>
              </mc:Choice>
              <mc:Fallback>
                <p:oleObj name="Equation" r:id="rId24" imgW="215900" imgH="203200" progId="Equation.DSMT4">
                  <p:embed/>
                  <p:pic>
                    <p:nvPicPr>
                      <p:cNvPr id="0" name=""/>
                      <p:cNvPicPr>
                        <a:picLocks noChangeAspect="1" noChangeArrowheads="1"/>
                      </p:cNvPicPr>
                      <p:nvPr/>
                    </p:nvPicPr>
                    <p:blipFill>
                      <a:blip r:embed="rId25"/>
                      <a:srcRect/>
                      <a:stretch>
                        <a:fillRect/>
                      </a:stretch>
                    </p:blipFill>
                    <p:spPr bwMode="auto">
                      <a:xfrm>
                        <a:off x="4525852" y="649110"/>
                        <a:ext cx="503761" cy="533238"/>
                      </a:xfrm>
                      <a:prstGeom prst="rect">
                        <a:avLst/>
                      </a:prstGeom>
                      <a:noFill/>
                      <a:extLst/>
                    </p:spPr>
                  </p:pic>
                </p:oleObj>
              </mc:Fallback>
            </mc:AlternateContent>
          </a:graphicData>
        </a:graphic>
      </p:graphicFrame>
      <p:cxnSp>
        <p:nvCxnSpPr>
          <p:cNvPr id="85" name="Straight Arrow Connector 84"/>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420535" y="0"/>
            <a:ext cx="1039768" cy="707886"/>
          </a:xfrm>
          <a:prstGeom prst="rect">
            <a:avLst/>
          </a:prstGeom>
          <a:noFill/>
        </p:spPr>
        <p:txBody>
          <a:bodyPr wrap="none" rtlCol="0">
            <a:spAutoFit/>
          </a:bodyPr>
          <a:lstStyle/>
          <a:p>
            <a:r>
              <a:rPr lang="en-US" sz="4000" dirty="0"/>
              <a:t>80’s</a:t>
            </a:r>
          </a:p>
        </p:txBody>
      </p:sp>
    </p:spTree>
    <p:extLst>
      <p:ext uri="{BB962C8B-B14F-4D97-AF65-F5344CB8AC3E}">
        <p14:creationId xmlns:p14="http://schemas.microsoft.com/office/powerpoint/2010/main" val="343735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74860996"/>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1305"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534305"/>
                        <a:ext cx="5392737" cy="1255712"/>
                      </a:xfrm>
                      <a:prstGeom prst="rect">
                        <a:avLst/>
                      </a:prstGeom>
                      <a:noFill/>
                      <a:extLst/>
                    </p:spPr>
                  </p:pic>
                </p:oleObj>
              </mc:Fallback>
            </mc:AlternateContent>
          </a:graphicData>
        </a:graphic>
      </p:graphicFrame>
      <p:sp>
        <p:nvSpPr>
          <p:cNvPr id="73" name="Oval 72"/>
          <p:cNvSpPr/>
          <p:nvPr/>
        </p:nvSpPr>
        <p:spPr>
          <a:xfrm>
            <a:off x="2804998" y="1811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4" name="Straight Connector 73"/>
          <p:cNvCxnSpPr>
            <a:stCxn id="73" idx="0"/>
            <a:endCxn id="73" idx="4"/>
          </p:cNvCxnSpPr>
          <p:nvPr/>
        </p:nvCxnSpPr>
        <p:spPr>
          <a:xfrm>
            <a:off x="4018701" y="1811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3337669369"/>
              </p:ext>
            </p:extLst>
          </p:nvPr>
        </p:nvGraphicFramePr>
        <p:xfrm>
          <a:off x="3115743" y="2150534"/>
          <a:ext cx="845260" cy="519114"/>
        </p:xfrm>
        <a:graphic>
          <a:graphicData uri="http://schemas.openxmlformats.org/presentationml/2006/ole">
            <mc:AlternateContent xmlns:mc="http://schemas.openxmlformats.org/markup-compatibility/2006">
              <mc:Choice xmlns:v="urn:schemas-microsoft-com:vml" Requires="v">
                <p:oleObj spid="_x0000_s391306" name="Equation" r:id="rId5" imgW="330200" imgH="203200" progId="Equation.DSMT4">
                  <p:embed/>
                </p:oleObj>
              </mc:Choice>
              <mc:Fallback>
                <p:oleObj name="Equation" r:id="rId5" imgW="330200" imgH="203200" progId="Equation.DSMT4">
                  <p:embed/>
                  <p:pic>
                    <p:nvPicPr>
                      <p:cNvPr id="0" name=""/>
                      <p:cNvPicPr>
                        <a:picLocks noChangeAspect="1" noChangeArrowheads="1"/>
                      </p:cNvPicPr>
                      <p:nvPr/>
                    </p:nvPicPr>
                    <p:blipFill>
                      <a:blip r:embed="rId6"/>
                      <a:srcRect/>
                      <a:stretch>
                        <a:fillRect/>
                      </a:stretch>
                    </p:blipFill>
                    <p:spPr bwMode="auto">
                      <a:xfrm>
                        <a:off x="3115743" y="2150534"/>
                        <a:ext cx="845260" cy="519114"/>
                      </a:xfrm>
                      <a:prstGeom prst="rect">
                        <a:avLst/>
                      </a:prstGeom>
                      <a:noFill/>
                      <a:extLst/>
                    </p:spPr>
                  </p:pic>
                </p:oleObj>
              </mc:Fallback>
            </mc:AlternateContent>
          </a:graphicData>
        </a:graphic>
      </p:graphicFrame>
      <p:cxnSp>
        <p:nvCxnSpPr>
          <p:cNvPr id="77" name="Straight Arrow Connector 76"/>
          <p:cNvCxnSpPr/>
          <p:nvPr/>
        </p:nvCxnSpPr>
        <p:spPr>
          <a:xfrm>
            <a:off x="948256" y="1930400"/>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1083722" y="2523046"/>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95856" y="1117600"/>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0" name="Object 79"/>
          <p:cNvGraphicFramePr>
            <a:graphicFrameLocks noChangeAspect="1"/>
          </p:cNvGraphicFramePr>
          <p:nvPr>
            <p:extLst>
              <p:ext uri="{D42A27DB-BD31-4B8C-83A1-F6EECF244321}">
                <p14:modId xmlns:p14="http://schemas.microsoft.com/office/powerpoint/2010/main" val="1540899388"/>
              </p:ext>
            </p:extLst>
          </p:nvPr>
        </p:nvGraphicFramePr>
        <p:xfrm>
          <a:off x="1406514" y="1066271"/>
          <a:ext cx="942975" cy="573087"/>
        </p:xfrm>
        <a:graphic>
          <a:graphicData uri="http://schemas.openxmlformats.org/presentationml/2006/ole">
            <mc:AlternateContent xmlns:mc="http://schemas.openxmlformats.org/markup-compatibility/2006">
              <mc:Choice xmlns:v="urn:schemas-microsoft-com:vml" Requires="v">
                <p:oleObj spid="_x0000_s391307" name="Equation" r:id="rId7" imgW="355600" imgH="215900" progId="Equation.DSMT4">
                  <p:embed/>
                </p:oleObj>
              </mc:Choice>
              <mc:Fallback>
                <p:oleObj name="Equation" r:id="rId7" imgW="355600" imgH="215900" progId="Equation.DSMT4">
                  <p:embed/>
                  <p:pic>
                    <p:nvPicPr>
                      <p:cNvPr id="0" name=""/>
                      <p:cNvPicPr>
                        <a:picLocks noChangeAspect="1" noChangeArrowheads="1"/>
                      </p:cNvPicPr>
                      <p:nvPr/>
                    </p:nvPicPr>
                    <p:blipFill>
                      <a:blip r:embed="rId8"/>
                      <a:srcRect/>
                      <a:stretch>
                        <a:fillRect/>
                      </a:stretch>
                    </p:blipFill>
                    <p:spPr bwMode="auto">
                      <a:xfrm>
                        <a:off x="1406514" y="1066271"/>
                        <a:ext cx="942975" cy="573087"/>
                      </a:xfrm>
                      <a:prstGeom prst="rect">
                        <a:avLst/>
                      </a:prstGeom>
                      <a:noFill/>
                      <a:extLst/>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1850957079"/>
              </p:ext>
            </p:extLst>
          </p:nvPr>
        </p:nvGraphicFramePr>
        <p:xfrm>
          <a:off x="394234" y="558798"/>
          <a:ext cx="602862" cy="567797"/>
        </p:xfrm>
        <a:graphic>
          <a:graphicData uri="http://schemas.openxmlformats.org/presentationml/2006/ole">
            <mc:AlternateContent xmlns:mc="http://schemas.openxmlformats.org/markup-compatibility/2006">
              <mc:Choice xmlns:v="urn:schemas-microsoft-com:vml" Requires="v">
                <p:oleObj spid="_x0000_s391308" name="Equation" r:id="rId9" imgW="215900" imgH="203200" progId="Equation.DSMT4">
                  <p:embed/>
                </p:oleObj>
              </mc:Choice>
              <mc:Fallback>
                <p:oleObj name="Equation" r:id="rId9" imgW="215900" imgH="203200" progId="Equation.DSMT4">
                  <p:embed/>
                  <p:pic>
                    <p:nvPicPr>
                      <p:cNvPr id="0" name=""/>
                      <p:cNvPicPr>
                        <a:picLocks noChangeAspect="1" noChangeArrowheads="1"/>
                      </p:cNvPicPr>
                      <p:nvPr/>
                    </p:nvPicPr>
                    <p:blipFill>
                      <a:blip r:embed="rId10"/>
                      <a:srcRect/>
                      <a:stretch>
                        <a:fillRect/>
                      </a:stretch>
                    </p:blipFill>
                    <p:spPr bwMode="auto">
                      <a:xfrm>
                        <a:off x="394234" y="558798"/>
                        <a:ext cx="602862" cy="567797"/>
                      </a:xfrm>
                      <a:prstGeom prst="rect">
                        <a:avLst/>
                      </a:prstGeom>
                      <a:noFill/>
                      <a:extLst/>
                    </p:spPr>
                  </p:pic>
                </p:oleObj>
              </mc:Fallback>
            </mc:AlternateContent>
          </a:graphicData>
        </a:graphic>
      </p:graphicFrame>
      <p:sp>
        <p:nvSpPr>
          <p:cNvPr id="91" name="Oval 90"/>
          <p:cNvSpPr/>
          <p:nvPr/>
        </p:nvSpPr>
        <p:spPr>
          <a:xfrm>
            <a:off x="4097870" y="3268134"/>
            <a:ext cx="1794931"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2" name="Object 91"/>
          <p:cNvGraphicFramePr>
            <a:graphicFrameLocks noChangeAspect="1"/>
          </p:cNvGraphicFramePr>
          <p:nvPr>
            <p:extLst>
              <p:ext uri="{D42A27DB-BD31-4B8C-83A1-F6EECF244321}">
                <p14:modId xmlns:p14="http://schemas.microsoft.com/office/powerpoint/2010/main" val="2957042356"/>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1309" name="Equation" r:id="rId11" imgW="215900" imgH="203200" progId="Equation.DSMT4">
                  <p:embed/>
                </p:oleObj>
              </mc:Choice>
              <mc:Fallback>
                <p:oleObj name="Equation" r:id="rId11" imgW="215900" imgH="203200" progId="Equation.DSMT4">
                  <p:embed/>
                  <p:pic>
                    <p:nvPicPr>
                      <p:cNvPr id="0" name=""/>
                      <p:cNvPicPr>
                        <a:picLocks noChangeAspect="1" noChangeArrowheads="1"/>
                      </p:cNvPicPr>
                      <p:nvPr/>
                    </p:nvPicPr>
                    <p:blipFill>
                      <a:blip r:embed="rId12"/>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766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1213095868"/>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2558"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7085602"/>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2559"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047713683"/>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2560"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239854832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2561"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398926420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2562"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260931728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2563"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extBox 15"/>
          <p:cNvSpPr txBox="1"/>
          <p:nvPr/>
        </p:nvSpPr>
        <p:spPr>
          <a:xfrm>
            <a:off x="6959601" y="0"/>
            <a:ext cx="1039768" cy="707886"/>
          </a:xfrm>
          <a:prstGeom prst="rect">
            <a:avLst/>
          </a:prstGeom>
          <a:noFill/>
        </p:spPr>
        <p:txBody>
          <a:bodyPr wrap="none" rtlCol="0">
            <a:spAutoFit/>
          </a:bodyPr>
          <a:lstStyle/>
          <a:p>
            <a:r>
              <a:rPr lang="en-US" sz="4000" dirty="0"/>
              <a:t>90’s</a:t>
            </a:r>
          </a:p>
        </p:txBody>
      </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4239052060"/>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2564"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grpSp>
        <p:nvGrpSpPr>
          <p:cNvPr id="68" name="Group 67"/>
          <p:cNvGrpSpPr/>
          <p:nvPr/>
        </p:nvGrpSpPr>
        <p:grpSpPr>
          <a:xfrm>
            <a:off x="3437451" y="748677"/>
            <a:ext cx="1000469" cy="731877"/>
            <a:chOff x="423331" y="829715"/>
            <a:chExt cx="1930402" cy="1016018"/>
          </a:xfrm>
        </p:grpSpPr>
        <p:sp>
          <p:nvSpPr>
            <p:cNvPr id="69" name="Oval 6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0" name="Straight Connector 69"/>
            <p:cNvCxnSpPr>
              <a:endCxn id="6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1" name="Object 70"/>
            <p:cNvGraphicFramePr>
              <a:graphicFrameLocks noChangeAspect="1"/>
            </p:cNvGraphicFramePr>
            <p:nvPr>
              <p:extLst>
                <p:ext uri="{D42A27DB-BD31-4B8C-83A1-F6EECF244321}">
                  <p14:modId xmlns:p14="http://schemas.microsoft.com/office/powerpoint/2010/main" val="215682042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2565"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2" name="Freeform 7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3" name="Oval 72"/>
          <p:cNvSpPr/>
          <p:nvPr/>
        </p:nvSpPr>
        <p:spPr>
          <a:xfrm>
            <a:off x="2804998" y="1811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4" name="Straight Connector 73"/>
          <p:cNvCxnSpPr>
            <a:stCxn id="73" idx="0"/>
            <a:endCxn id="73" idx="4"/>
          </p:cNvCxnSpPr>
          <p:nvPr/>
        </p:nvCxnSpPr>
        <p:spPr>
          <a:xfrm>
            <a:off x="4018701" y="1811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629534174"/>
              </p:ext>
            </p:extLst>
          </p:nvPr>
        </p:nvGraphicFramePr>
        <p:xfrm>
          <a:off x="3115743" y="2150534"/>
          <a:ext cx="845260" cy="519114"/>
        </p:xfrm>
        <a:graphic>
          <a:graphicData uri="http://schemas.openxmlformats.org/presentationml/2006/ole">
            <mc:AlternateContent xmlns:mc="http://schemas.openxmlformats.org/markup-compatibility/2006">
              <mc:Choice xmlns:v="urn:schemas-microsoft-com:vml" Requires="v">
                <p:oleObj spid="_x0000_s392566" name="Equation" r:id="rId16" imgW="330200" imgH="203200" progId="Equation.DSMT4">
                  <p:embed/>
                </p:oleObj>
              </mc:Choice>
              <mc:Fallback>
                <p:oleObj name="Equation" r:id="rId16" imgW="330200" imgH="203200" progId="Equation.DSMT4">
                  <p:embed/>
                  <p:pic>
                    <p:nvPicPr>
                      <p:cNvPr id="0" name=""/>
                      <p:cNvPicPr>
                        <a:picLocks noChangeAspect="1" noChangeArrowheads="1"/>
                      </p:cNvPicPr>
                      <p:nvPr/>
                    </p:nvPicPr>
                    <p:blipFill>
                      <a:blip r:embed="rId17"/>
                      <a:srcRect/>
                      <a:stretch>
                        <a:fillRect/>
                      </a:stretch>
                    </p:blipFill>
                    <p:spPr bwMode="auto">
                      <a:xfrm>
                        <a:off x="3115743" y="2150534"/>
                        <a:ext cx="845260" cy="519114"/>
                      </a:xfrm>
                      <a:prstGeom prst="rect">
                        <a:avLst/>
                      </a:prstGeom>
                      <a:noFill/>
                      <a:extLst/>
                    </p:spPr>
                  </p:pic>
                </p:oleObj>
              </mc:Fallback>
            </mc:AlternateContent>
          </a:graphicData>
        </a:graphic>
      </p:graphicFrame>
      <p:cxnSp>
        <p:nvCxnSpPr>
          <p:cNvPr id="77" name="Straight Arrow Connector 76"/>
          <p:cNvCxnSpPr/>
          <p:nvPr/>
        </p:nvCxnSpPr>
        <p:spPr>
          <a:xfrm>
            <a:off x="948256" y="1930400"/>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1083722" y="2523046"/>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95856" y="1117600"/>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0" name="Object 79"/>
          <p:cNvGraphicFramePr>
            <a:graphicFrameLocks noChangeAspect="1"/>
          </p:cNvGraphicFramePr>
          <p:nvPr>
            <p:extLst>
              <p:ext uri="{D42A27DB-BD31-4B8C-83A1-F6EECF244321}">
                <p14:modId xmlns:p14="http://schemas.microsoft.com/office/powerpoint/2010/main" val="2491523334"/>
              </p:ext>
            </p:extLst>
          </p:nvPr>
        </p:nvGraphicFramePr>
        <p:xfrm>
          <a:off x="1406514" y="1066271"/>
          <a:ext cx="942975" cy="573087"/>
        </p:xfrm>
        <a:graphic>
          <a:graphicData uri="http://schemas.openxmlformats.org/presentationml/2006/ole">
            <mc:AlternateContent xmlns:mc="http://schemas.openxmlformats.org/markup-compatibility/2006">
              <mc:Choice xmlns:v="urn:schemas-microsoft-com:vml" Requires="v">
                <p:oleObj spid="_x0000_s392567" name="Equation" r:id="rId18" imgW="355600" imgH="215900" progId="Equation.DSMT4">
                  <p:embed/>
                </p:oleObj>
              </mc:Choice>
              <mc:Fallback>
                <p:oleObj name="Equation" r:id="rId18" imgW="355600" imgH="215900" progId="Equation.DSMT4">
                  <p:embed/>
                  <p:pic>
                    <p:nvPicPr>
                      <p:cNvPr id="0" name=""/>
                      <p:cNvPicPr>
                        <a:picLocks noChangeAspect="1" noChangeArrowheads="1"/>
                      </p:cNvPicPr>
                      <p:nvPr/>
                    </p:nvPicPr>
                    <p:blipFill>
                      <a:blip r:embed="rId19"/>
                      <a:srcRect/>
                      <a:stretch>
                        <a:fillRect/>
                      </a:stretch>
                    </p:blipFill>
                    <p:spPr bwMode="auto">
                      <a:xfrm>
                        <a:off x="1406514" y="1066271"/>
                        <a:ext cx="942975" cy="573087"/>
                      </a:xfrm>
                      <a:prstGeom prst="rect">
                        <a:avLst/>
                      </a:prstGeom>
                      <a:noFill/>
                      <a:extLst/>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822949300"/>
              </p:ext>
            </p:extLst>
          </p:nvPr>
        </p:nvGraphicFramePr>
        <p:xfrm>
          <a:off x="394234" y="558798"/>
          <a:ext cx="602862" cy="567797"/>
        </p:xfrm>
        <a:graphic>
          <a:graphicData uri="http://schemas.openxmlformats.org/presentationml/2006/ole">
            <mc:AlternateContent xmlns:mc="http://schemas.openxmlformats.org/markup-compatibility/2006">
              <mc:Choice xmlns:v="urn:schemas-microsoft-com:vml" Requires="v">
                <p:oleObj spid="_x0000_s392568" name="Equation" r:id="rId20" imgW="215900" imgH="203200" progId="Equation.DSMT4">
                  <p:embed/>
                </p:oleObj>
              </mc:Choice>
              <mc:Fallback>
                <p:oleObj name="Equation" r:id="rId20" imgW="215900" imgH="203200" progId="Equation.DSMT4">
                  <p:embed/>
                  <p:pic>
                    <p:nvPicPr>
                      <p:cNvPr id="0" name=""/>
                      <p:cNvPicPr>
                        <a:picLocks noChangeAspect="1" noChangeArrowheads="1"/>
                      </p:cNvPicPr>
                      <p:nvPr/>
                    </p:nvPicPr>
                    <p:blipFill>
                      <a:blip r:embed="rId21"/>
                      <a:srcRect/>
                      <a:stretch>
                        <a:fillRect/>
                      </a:stretch>
                    </p:blipFill>
                    <p:spPr bwMode="auto">
                      <a:xfrm>
                        <a:off x="394234" y="558798"/>
                        <a:ext cx="602862" cy="567797"/>
                      </a:xfrm>
                      <a:prstGeom prst="rect">
                        <a:avLst/>
                      </a:prstGeom>
                      <a:noFill/>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1929363011"/>
              </p:ext>
            </p:extLst>
          </p:nvPr>
        </p:nvGraphicFramePr>
        <p:xfrm>
          <a:off x="4074058" y="2201334"/>
          <a:ext cx="1147762" cy="439738"/>
        </p:xfrm>
        <a:graphic>
          <a:graphicData uri="http://schemas.openxmlformats.org/presentationml/2006/ole">
            <mc:AlternateContent xmlns:mc="http://schemas.openxmlformats.org/markup-compatibility/2006">
              <mc:Choice xmlns:v="urn:schemas-microsoft-com:vml" Requires="v">
                <p:oleObj spid="_x0000_s392569" name="Equation" r:id="rId22" imgW="533400" imgH="203200" progId="Equation.DSMT4">
                  <p:embed/>
                </p:oleObj>
              </mc:Choice>
              <mc:Fallback>
                <p:oleObj name="Equation" r:id="rId22" imgW="533400" imgH="203200" progId="Equation.DSMT4">
                  <p:embed/>
                  <p:pic>
                    <p:nvPicPr>
                      <p:cNvPr id="0" name=""/>
                      <p:cNvPicPr>
                        <a:picLocks noChangeAspect="1" noChangeArrowheads="1"/>
                      </p:cNvPicPr>
                      <p:nvPr/>
                    </p:nvPicPr>
                    <p:blipFill>
                      <a:blip r:embed="rId23"/>
                      <a:srcRect/>
                      <a:stretch>
                        <a:fillRect/>
                      </a:stretch>
                    </p:blipFill>
                    <p:spPr bwMode="auto">
                      <a:xfrm>
                        <a:off x="4074058" y="2201334"/>
                        <a:ext cx="1147762" cy="439738"/>
                      </a:xfrm>
                      <a:prstGeom prst="rect">
                        <a:avLst/>
                      </a:prstGeom>
                      <a:noFill/>
                      <a:extLst/>
                    </p:spPr>
                  </p:pic>
                </p:oleObj>
              </mc:Fallback>
            </mc:AlternateContent>
          </a:graphicData>
        </a:graphic>
      </p:graphicFrame>
      <p:cxnSp>
        <p:nvCxnSpPr>
          <p:cNvPr id="83" name="Straight Arrow Connector 82"/>
          <p:cNvCxnSpPr>
            <a:stCxn id="69" idx="6"/>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4" name="Object 83"/>
          <p:cNvGraphicFramePr>
            <a:graphicFrameLocks noChangeAspect="1"/>
          </p:cNvGraphicFramePr>
          <p:nvPr>
            <p:extLst>
              <p:ext uri="{D42A27DB-BD31-4B8C-83A1-F6EECF244321}">
                <p14:modId xmlns:p14="http://schemas.microsoft.com/office/powerpoint/2010/main" val="3553558023"/>
              </p:ext>
            </p:extLst>
          </p:nvPr>
        </p:nvGraphicFramePr>
        <p:xfrm>
          <a:off x="4525852" y="649110"/>
          <a:ext cx="503761" cy="533238"/>
        </p:xfrm>
        <a:graphic>
          <a:graphicData uri="http://schemas.openxmlformats.org/presentationml/2006/ole">
            <mc:AlternateContent xmlns:mc="http://schemas.openxmlformats.org/markup-compatibility/2006">
              <mc:Choice xmlns:v="urn:schemas-microsoft-com:vml" Requires="v">
                <p:oleObj spid="_x0000_s392570" name="Equation" r:id="rId24" imgW="215900" imgH="203200" progId="Equation.DSMT4">
                  <p:embed/>
                </p:oleObj>
              </mc:Choice>
              <mc:Fallback>
                <p:oleObj name="Equation" r:id="rId24" imgW="215900" imgH="203200" progId="Equation.DSMT4">
                  <p:embed/>
                  <p:pic>
                    <p:nvPicPr>
                      <p:cNvPr id="0" name=""/>
                      <p:cNvPicPr>
                        <a:picLocks noChangeAspect="1" noChangeArrowheads="1"/>
                      </p:cNvPicPr>
                      <p:nvPr/>
                    </p:nvPicPr>
                    <p:blipFill>
                      <a:blip r:embed="rId25"/>
                      <a:srcRect/>
                      <a:stretch>
                        <a:fillRect/>
                      </a:stretch>
                    </p:blipFill>
                    <p:spPr bwMode="auto">
                      <a:xfrm>
                        <a:off x="4525852" y="649110"/>
                        <a:ext cx="503761" cy="533238"/>
                      </a:xfrm>
                      <a:prstGeom prst="rect">
                        <a:avLst/>
                      </a:prstGeom>
                      <a:noFill/>
                      <a:extLst/>
                    </p:spPr>
                  </p:pic>
                </p:oleObj>
              </mc:Fallback>
            </mc:AlternateContent>
          </a:graphicData>
        </a:graphic>
      </p:graphicFrame>
      <p:cxnSp>
        <p:nvCxnSpPr>
          <p:cNvPr id="85" name="Straight Arrow Connector 84"/>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420535" y="0"/>
            <a:ext cx="1039768" cy="707886"/>
          </a:xfrm>
          <a:prstGeom prst="rect">
            <a:avLst/>
          </a:prstGeom>
          <a:noFill/>
        </p:spPr>
        <p:txBody>
          <a:bodyPr wrap="none" rtlCol="0">
            <a:spAutoFit/>
          </a:bodyPr>
          <a:lstStyle/>
          <a:p>
            <a:r>
              <a:rPr lang="en-US" sz="4000" dirty="0"/>
              <a:t>80’s</a:t>
            </a:r>
          </a:p>
        </p:txBody>
      </p:sp>
      <p:sp>
        <p:nvSpPr>
          <p:cNvPr id="91" name="Oval 90"/>
          <p:cNvSpPr/>
          <p:nvPr/>
        </p:nvSpPr>
        <p:spPr>
          <a:xfrm>
            <a:off x="2844800" y="3318934"/>
            <a:ext cx="1490134"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2" name="Object 91"/>
          <p:cNvGraphicFramePr>
            <a:graphicFrameLocks noChangeAspect="1"/>
          </p:cNvGraphicFramePr>
          <p:nvPr>
            <p:extLst>
              <p:ext uri="{D42A27DB-BD31-4B8C-83A1-F6EECF244321}">
                <p14:modId xmlns:p14="http://schemas.microsoft.com/office/powerpoint/2010/main" val="786941600"/>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2571" name="Equation" r:id="rId26" imgW="215900" imgH="203200" progId="Equation.DSMT4">
                  <p:embed/>
                </p:oleObj>
              </mc:Choice>
              <mc:Fallback>
                <p:oleObj name="Equation" r:id="rId26" imgW="215900" imgH="203200" progId="Equation.DSMT4">
                  <p:embed/>
                  <p:pic>
                    <p:nvPicPr>
                      <p:cNvPr id="0" name=""/>
                      <p:cNvPicPr>
                        <a:picLocks noChangeAspect="1" noChangeArrowheads="1"/>
                      </p:cNvPicPr>
                      <p:nvPr/>
                    </p:nvPicPr>
                    <p:blipFill>
                      <a:blip r:embed="rId27"/>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97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p:cNvGraphicFramePr>
            <a:graphicFrameLocks noChangeAspect="1"/>
          </p:cNvGraphicFramePr>
          <p:nvPr>
            <p:extLst>
              <p:ext uri="{D42A27DB-BD31-4B8C-83A1-F6EECF244321}">
                <p14:modId xmlns:p14="http://schemas.microsoft.com/office/powerpoint/2010/main" val="2016671403"/>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3391" name="Equation" r:id="rId3" imgW="1854200" imgH="431800" progId="Equation.DSMT4">
                  <p:embed/>
                </p:oleObj>
              </mc:Choice>
              <mc:Fallback>
                <p:oleObj name="Equation" r:id="rId3" imgW="1854200" imgH="431800" progId="Equation.DSMT4">
                  <p:embed/>
                  <p:pic>
                    <p:nvPicPr>
                      <p:cNvPr id="0" name=""/>
                      <p:cNvPicPr>
                        <a:picLocks noChangeAspect="1" noChangeArrowheads="1"/>
                      </p:cNvPicPr>
                      <p:nvPr/>
                    </p:nvPicPr>
                    <p:blipFill>
                      <a:blip r:embed="rId4"/>
                      <a:srcRect/>
                      <a:stretch>
                        <a:fillRect/>
                      </a:stretch>
                    </p:blipFill>
                    <p:spPr bwMode="auto">
                      <a:xfrm>
                        <a:off x="356129" y="3534305"/>
                        <a:ext cx="5392737" cy="1255712"/>
                      </a:xfrm>
                      <a:prstGeom prst="rect">
                        <a:avLst/>
                      </a:prstGeom>
                      <a:noFill/>
                      <a:extLst/>
                    </p:spPr>
                  </p:pic>
                </p:oleObj>
              </mc:Fallback>
            </mc:AlternateContent>
          </a:graphicData>
        </a:graphic>
      </p:graphicFrame>
      <p:graphicFrame>
        <p:nvGraphicFramePr>
          <p:cNvPr id="66" name="Object 65"/>
          <p:cNvGraphicFramePr>
            <a:graphicFrameLocks noChangeAspect="1"/>
          </p:cNvGraphicFramePr>
          <p:nvPr>
            <p:extLst>
              <p:ext uri="{D42A27DB-BD31-4B8C-83A1-F6EECF244321}">
                <p14:modId xmlns:p14="http://schemas.microsoft.com/office/powerpoint/2010/main" val="3923059938"/>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3392" name="Equation" r:id="rId5" imgW="215900" imgH="203200" progId="Equation.DSMT4">
                  <p:embed/>
                </p:oleObj>
              </mc:Choice>
              <mc:Fallback>
                <p:oleObj name="Equation" r:id="rId5" imgW="215900" imgH="203200" progId="Equation.DSMT4">
                  <p:embed/>
                  <p:pic>
                    <p:nvPicPr>
                      <p:cNvPr id="0" name=""/>
                      <p:cNvPicPr>
                        <a:picLocks noChangeAspect="1" noChangeArrowheads="1"/>
                      </p:cNvPicPr>
                      <p:nvPr/>
                    </p:nvPicPr>
                    <p:blipFill>
                      <a:blip r:embed="rId6"/>
                      <a:srcRect/>
                      <a:stretch>
                        <a:fillRect/>
                      </a:stretch>
                    </p:blipFill>
                    <p:spPr bwMode="auto">
                      <a:xfrm>
                        <a:off x="5237051" y="2020708"/>
                        <a:ext cx="503761" cy="533238"/>
                      </a:xfrm>
                      <a:prstGeom prst="rect">
                        <a:avLst/>
                      </a:prstGeom>
                      <a:noFill/>
                      <a:extLst/>
                    </p:spPr>
                  </p:pic>
                </p:oleObj>
              </mc:Fallback>
            </mc:AlternateContent>
          </a:graphicData>
        </a:graphic>
      </p:graphicFrame>
      <p:sp>
        <p:nvSpPr>
          <p:cNvPr id="73" name="Oval 72"/>
          <p:cNvSpPr/>
          <p:nvPr/>
        </p:nvSpPr>
        <p:spPr>
          <a:xfrm>
            <a:off x="2804998" y="1811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4" name="Straight Connector 73"/>
          <p:cNvCxnSpPr>
            <a:stCxn id="73" idx="0"/>
            <a:endCxn id="73" idx="4"/>
          </p:cNvCxnSpPr>
          <p:nvPr/>
        </p:nvCxnSpPr>
        <p:spPr>
          <a:xfrm>
            <a:off x="4018701" y="1811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112693686"/>
              </p:ext>
            </p:extLst>
          </p:nvPr>
        </p:nvGraphicFramePr>
        <p:xfrm>
          <a:off x="3115743" y="2150534"/>
          <a:ext cx="845260" cy="519114"/>
        </p:xfrm>
        <a:graphic>
          <a:graphicData uri="http://schemas.openxmlformats.org/presentationml/2006/ole">
            <mc:AlternateContent xmlns:mc="http://schemas.openxmlformats.org/markup-compatibility/2006">
              <mc:Choice xmlns:v="urn:schemas-microsoft-com:vml" Requires="v">
                <p:oleObj spid="_x0000_s393393" name="Equation" r:id="rId7" imgW="330200" imgH="203200" progId="Equation.DSMT4">
                  <p:embed/>
                </p:oleObj>
              </mc:Choice>
              <mc:Fallback>
                <p:oleObj name="Equation" r:id="rId7" imgW="330200" imgH="203200" progId="Equation.DSMT4">
                  <p:embed/>
                  <p:pic>
                    <p:nvPicPr>
                      <p:cNvPr id="0" name=""/>
                      <p:cNvPicPr>
                        <a:picLocks noChangeAspect="1" noChangeArrowheads="1"/>
                      </p:cNvPicPr>
                      <p:nvPr/>
                    </p:nvPicPr>
                    <p:blipFill>
                      <a:blip r:embed="rId8"/>
                      <a:srcRect/>
                      <a:stretch>
                        <a:fillRect/>
                      </a:stretch>
                    </p:blipFill>
                    <p:spPr bwMode="auto">
                      <a:xfrm>
                        <a:off x="3115743" y="2150534"/>
                        <a:ext cx="845260" cy="519114"/>
                      </a:xfrm>
                      <a:prstGeom prst="rect">
                        <a:avLst/>
                      </a:prstGeom>
                      <a:noFill/>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4199823738"/>
              </p:ext>
            </p:extLst>
          </p:nvPr>
        </p:nvGraphicFramePr>
        <p:xfrm>
          <a:off x="4074058" y="2201334"/>
          <a:ext cx="1147762" cy="439738"/>
        </p:xfrm>
        <a:graphic>
          <a:graphicData uri="http://schemas.openxmlformats.org/presentationml/2006/ole">
            <mc:AlternateContent xmlns:mc="http://schemas.openxmlformats.org/markup-compatibility/2006">
              <mc:Choice xmlns:v="urn:schemas-microsoft-com:vml" Requires="v">
                <p:oleObj spid="_x0000_s393394" name="Equation" r:id="rId9" imgW="533400" imgH="203200" progId="Equation.DSMT4">
                  <p:embed/>
                </p:oleObj>
              </mc:Choice>
              <mc:Fallback>
                <p:oleObj name="Equation" r:id="rId9" imgW="533400" imgH="203200" progId="Equation.DSMT4">
                  <p:embed/>
                  <p:pic>
                    <p:nvPicPr>
                      <p:cNvPr id="0" name=""/>
                      <p:cNvPicPr>
                        <a:picLocks noChangeAspect="1" noChangeArrowheads="1"/>
                      </p:cNvPicPr>
                      <p:nvPr/>
                    </p:nvPicPr>
                    <p:blipFill>
                      <a:blip r:embed="rId10"/>
                      <a:srcRect/>
                      <a:stretch>
                        <a:fillRect/>
                      </a:stretch>
                    </p:blipFill>
                    <p:spPr bwMode="auto">
                      <a:xfrm>
                        <a:off x="4074058" y="2201334"/>
                        <a:ext cx="1147762" cy="439738"/>
                      </a:xfrm>
                      <a:prstGeom prst="rect">
                        <a:avLst/>
                      </a:prstGeom>
                      <a:noFill/>
                      <a:extLst/>
                    </p:spPr>
                  </p:pic>
                </p:oleObj>
              </mc:Fallback>
            </mc:AlternateContent>
          </a:graphicData>
        </a:graphic>
      </p:graphicFrame>
      <p:sp>
        <p:nvSpPr>
          <p:cNvPr id="91" name="Oval 90"/>
          <p:cNvSpPr/>
          <p:nvPr/>
        </p:nvSpPr>
        <p:spPr>
          <a:xfrm>
            <a:off x="2844800" y="3318934"/>
            <a:ext cx="1490134"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2" name="Object 91"/>
          <p:cNvGraphicFramePr>
            <a:graphicFrameLocks noChangeAspect="1"/>
          </p:cNvGraphicFramePr>
          <p:nvPr>
            <p:extLst>
              <p:ext uri="{D42A27DB-BD31-4B8C-83A1-F6EECF244321}">
                <p14:modId xmlns:p14="http://schemas.microsoft.com/office/powerpoint/2010/main" val="3207863940"/>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3395" name="Equation" r:id="rId11" imgW="215900" imgH="203200" progId="Equation.DSMT4">
                  <p:embed/>
                </p:oleObj>
              </mc:Choice>
              <mc:Fallback>
                <p:oleObj name="Equation" r:id="rId11" imgW="215900" imgH="203200" progId="Equation.DSMT4">
                  <p:embed/>
                  <p:pic>
                    <p:nvPicPr>
                      <p:cNvPr id="0" name=""/>
                      <p:cNvPicPr>
                        <a:picLocks noChangeAspect="1" noChangeArrowheads="1"/>
                      </p:cNvPicPr>
                      <p:nvPr/>
                    </p:nvPicPr>
                    <p:blipFill>
                      <a:blip r:embed="rId12"/>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140802952"/>
              </p:ext>
            </p:extLst>
          </p:nvPr>
        </p:nvGraphicFramePr>
        <p:xfrm>
          <a:off x="234950" y="5060950"/>
          <a:ext cx="10793413" cy="1139825"/>
        </p:xfrm>
        <a:graphic>
          <a:graphicData uri="http://schemas.openxmlformats.org/presentationml/2006/ole">
            <mc:AlternateContent xmlns:mc="http://schemas.openxmlformats.org/markup-compatibility/2006">
              <mc:Choice xmlns:v="urn:schemas-microsoft-com:vml" Requires="v">
                <p:oleObj spid="_x0000_s393396" name="Equation" r:id="rId13" imgW="4114800" imgH="431800" progId="Equation.DSMT4">
                  <p:embed/>
                </p:oleObj>
              </mc:Choice>
              <mc:Fallback>
                <p:oleObj name="Equation" r:id="rId13" imgW="4114800" imgH="431800" progId="Equation.DSMT4">
                  <p:embed/>
                  <p:pic>
                    <p:nvPicPr>
                      <p:cNvPr id="0" name=""/>
                      <p:cNvPicPr>
                        <a:picLocks noChangeAspect="1" noChangeArrowheads="1"/>
                      </p:cNvPicPr>
                      <p:nvPr/>
                    </p:nvPicPr>
                    <p:blipFill>
                      <a:blip r:embed="rId14"/>
                      <a:srcRect/>
                      <a:stretch>
                        <a:fillRect/>
                      </a:stretch>
                    </p:blipFill>
                    <p:spPr bwMode="auto">
                      <a:xfrm>
                        <a:off x="234950" y="5060950"/>
                        <a:ext cx="10793413" cy="1139825"/>
                      </a:xfrm>
                      <a:prstGeom prst="rect">
                        <a:avLst/>
                      </a:prstGeom>
                      <a:noFill/>
                      <a:extLst/>
                    </p:spPr>
                  </p:pic>
                </p:oleObj>
              </mc:Fallback>
            </mc:AlternateContent>
          </a:graphicData>
        </a:graphic>
      </p:graphicFrame>
      <p:cxnSp>
        <p:nvCxnSpPr>
          <p:cNvPr id="76" name="Straight Connector 75"/>
          <p:cNvCxnSpPr>
            <a:stCxn id="91" idx="3"/>
          </p:cNvCxnSpPr>
          <p:nvPr/>
        </p:nvCxnSpPr>
        <p:spPr>
          <a:xfrm flipH="1">
            <a:off x="1642534" y="4677563"/>
            <a:ext cx="1420491" cy="40243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98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1905340383"/>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4647"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504136921"/>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4648"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50193967"/>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4649"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32894031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4650"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224373538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4651"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80036955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4652"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extBox 15"/>
          <p:cNvSpPr txBox="1"/>
          <p:nvPr/>
        </p:nvSpPr>
        <p:spPr>
          <a:xfrm>
            <a:off x="6959601" y="0"/>
            <a:ext cx="1039768" cy="707886"/>
          </a:xfrm>
          <a:prstGeom prst="rect">
            <a:avLst/>
          </a:prstGeom>
          <a:noFill/>
        </p:spPr>
        <p:txBody>
          <a:bodyPr wrap="none" rtlCol="0">
            <a:spAutoFit/>
          </a:bodyPr>
          <a:lstStyle/>
          <a:p>
            <a:r>
              <a:rPr lang="en-US" sz="4000" dirty="0"/>
              <a:t>90’s</a:t>
            </a:r>
          </a:p>
        </p:txBody>
      </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2571025924"/>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4653"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grpSp>
        <p:nvGrpSpPr>
          <p:cNvPr id="68" name="Group 67"/>
          <p:cNvGrpSpPr/>
          <p:nvPr/>
        </p:nvGrpSpPr>
        <p:grpSpPr>
          <a:xfrm>
            <a:off x="3437451" y="748677"/>
            <a:ext cx="1000469" cy="731877"/>
            <a:chOff x="423331" y="829715"/>
            <a:chExt cx="1930402" cy="1016018"/>
          </a:xfrm>
        </p:grpSpPr>
        <p:sp>
          <p:nvSpPr>
            <p:cNvPr id="69" name="Oval 6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0" name="Straight Connector 69"/>
            <p:cNvCxnSpPr>
              <a:endCxn id="6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1" name="Object 70"/>
            <p:cNvGraphicFramePr>
              <a:graphicFrameLocks noChangeAspect="1"/>
            </p:cNvGraphicFramePr>
            <p:nvPr>
              <p:extLst>
                <p:ext uri="{D42A27DB-BD31-4B8C-83A1-F6EECF244321}">
                  <p14:modId xmlns:p14="http://schemas.microsoft.com/office/powerpoint/2010/main" val="315566340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4654" name="Equation" r:id="rId15" imgW="292100" imgH="444500" progId="Equation.DSMT4">
                    <p:embed/>
                  </p:oleObj>
                </mc:Choice>
                <mc:Fallback>
                  <p:oleObj name="Equation" r:id="rId15"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2" name="Freeform 7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3" name="Oval 72"/>
          <p:cNvSpPr/>
          <p:nvPr/>
        </p:nvSpPr>
        <p:spPr>
          <a:xfrm>
            <a:off x="2804998" y="1811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4" name="Straight Connector 73"/>
          <p:cNvCxnSpPr>
            <a:stCxn id="73" idx="0"/>
            <a:endCxn id="73" idx="4"/>
          </p:cNvCxnSpPr>
          <p:nvPr/>
        </p:nvCxnSpPr>
        <p:spPr>
          <a:xfrm>
            <a:off x="4018701" y="1811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5" name="Object 74"/>
          <p:cNvGraphicFramePr>
            <a:graphicFrameLocks noChangeAspect="1"/>
          </p:cNvGraphicFramePr>
          <p:nvPr>
            <p:extLst>
              <p:ext uri="{D42A27DB-BD31-4B8C-83A1-F6EECF244321}">
                <p14:modId xmlns:p14="http://schemas.microsoft.com/office/powerpoint/2010/main" val="35504271"/>
              </p:ext>
            </p:extLst>
          </p:nvPr>
        </p:nvGraphicFramePr>
        <p:xfrm>
          <a:off x="3115743" y="2150534"/>
          <a:ext cx="845260" cy="519114"/>
        </p:xfrm>
        <a:graphic>
          <a:graphicData uri="http://schemas.openxmlformats.org/presentationml/2006/ole">
            <mc:AlternateContent xmlns:mc="http://schemas.openxmlformats.org/markup-compatibility/2006">
              <mc:Choice xmlns:v="urn:schemas-microsoft-com:vml" Requires="v">
                <p:oleObj spid="_x0000_s394655" name="Equation" r:id="rId16" imgW="330200" imgH="203200" progId="Equation.DSMT4">
                  <p:embed/>
                </p:oleObj>
              </mc:Choice>
              <mc:Fallback>
                <p:oleObj name="Equation" r:id="rId16" imgW="330200" imgH="203200" progId="Equation.DSMT4">
                  <p:embed/>
                  <p:pic>
                    <p:nvPicPr>
                      <p:cNvPr id="0" name=""/>
                      <p:cNvPicPr>
                        <a:picLocks noChangeAspect="1" noChangeArrowheads="1"/>
                      </p:cNvPicPr>
                      <p:nvPr/>
                    </p:nvPicPr>
                    <p:blipFill>
                      <a:blip r:embed="rId17"/>
                      <a:srcRect/>
                      <a:stretch>
                        <a:fillRect/>
                      </a:stretch>
                    </p:blipFill>
                    <p:spPr bwMode="auto">
                      <a:xfrm>
                        <a:off x="3115743" y="2150534"/>
                        <a:ext cx="845260" cy="519114"/>
                      </a:xfrm>
                      <a:prstGeom prst="rect">
                        <a:avLst/>
                      </a:prstGeom>
                      <a:noFill/>
                      <a:extLst/>
                    </p:spPr>
                  </p:pic>
                </p:oleObj>
              </mc:Fallback>
            </mc:AlternateContent>
          </a:graphicData>
        </a:graphic>
      </p:graphicFrame>
      <p:cxnSp>
        <p:nvCxnSpPr>
          <p:cNvPr id="77" name="Straight Arrow Connector 76"/>
          <p:cNvCxnSpPr/>
          <p:nvPr/>
        </p:nvCxnSpPr>
        <p:spPr>
          <a:xfrm>
            <a:off x="948256" y="1930400"/>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1083722" y="2523046"/>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95856" y="1117600"/>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0" name="Object 79"/>
          <p:cNvGraphicFramePr>
            <a:graphicFrameLocks noChangeAspect="1"/>
          </p:cNvGraphicFramePr>
          <p:nvPr>
            <p:extLst>
              <p:ext uri="{D42A27DB-BD31-4B8C-83A1-F6EECF244321}">
                <p14:modId xmlns:p14="http://schemas.microsoft.com/office/powerpoint/2010/main" val="1016367149"/>
              </p:ext>
            </p:extLst>
          </p:nvPr>
        </p:nvGraphicFramePr>
        <p:xfrm>
          <a:off x="1406514" y="1066271"/>
          <a:ext cx="942975" cy="573087"/>
        </p:xfrm>
        <a:graphic>
          <a:graphicData uri="http://schemas.openxmlformats.org/presentationml/2006/ole">
            <mc:AlternateContent xmlns:mc="http://schemas.openxmlformats.org/markup-compatibility/2006">
              <mc:Choice xmlns:v="urn:schemas-microsoft-com:vml" Requires="v">
                <p:oleObj spid="_x0000_s394656" name="Equation" r:id="rId18" imgW="355600" imgH="215900" progId="Equation.DSMT4">
                  <p:embed/>
                </p:oleObj>
              </mc:Choice>
              <mc:Fallback>
                <p:oleObj name="Equation" r:id="rId18" imgW="355600" imgH="215900" progId="Equation.DSMT4">
                  <p:embed/>
                  <p:pic>
                    <p:nvPicPr>
                      <p:cNvPr id="0" name=""/>
                      <p:cNvPicPr>
                        <a:picLocks noChangeAspect="1" noChangeArrowheads="1"/>
                      </p:cNvPicPr>
                      <p:nvPr/>
                    </p:nvPicPr>
                    <p:blipFill>
                      <a:blip r:embed="rId19"/>
                      <a:srcRect/>
                      <a:stretch>
                        <a:fillRect/>
                      </a:stretch>
                    </p:blipFill>
                    <p:spPr bwMode="auto">
                      <a:xfrm>
                        <a:off x="1406514" y="1066271"/>
                        <a:ext cx="942975" cy="573087"/>
                      </a:xfrm>
                      <a:prstGeom prst="rect">
                        <a:avLst/>
                      </a:prstGeom>
                      <a:noFill/>
                      <a:extLst/>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3615860800"/>
              </p:ext>
            </p:extLst>
          </p:nvPr>
        </p:nvGraphicFramePr>
        <p:xfrm>
          <a:off x="394234" y="558798"/>
          <a:ext cx="602862" cy="567797"/>
        </p:xfrm>
        <a:graphic>
          <a:graphicData uri="http://schemas.openxmlformats.org/presentationml/2006/ole">
            <mc:AlternateContent xmlns:mc="http://schemas.openxmlformats.org/markup-compatibility/2006">
              <mc:Choice xmlns:v="urn:schemas-microsoft-com:vml" Requires="v">
                <p:oleObj spid="_x0000_s394657" name="Equation" r:id="rId20" imgW="215900" imgH="203200" progId="Equation.DSMT4">
                  <p:embed/>
                </p:oleObj>
              </mc:Choice>
              <mc:Fallback>
                <p:oleObj name="Equation" r:id="rId20" imgW="215900" imgH="203200" progId="Equation.DSMT4">
                  <p:embed/>
                  <p:pic>
                    <p:nvPicPr>
                      <p:cNvPr id="0" name=""/>
                      <p:cNvPicPr>
                        <a:picLocks noChangeAspect="1" noChangeArrowheads="1"/>
                      </p:cNvPicPr>
                      <p:nvPr/>
                    </p:nvPicPr>
                    <p:blipFill>
                      <a:blip r:embed="rId21"/>
                      <a:srcRect/>
                      <a:stretch>
                        <a:fillRect/>
                      </a:stretch>
                    </p:blipFill>
                    <p:spPr bwMode="auto">
                      <a:xfrm>
                        <a:off x="394234" y="558798"/>
                        <a:ext cx="602862" cy="567797"/>
                      </a:xfrm>
                      <a:prstGeom prst="rect">
                        <a:avLst/>
                      </a:prstGeom>
                      <a:noFill/>
                      <a:extLst/>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2020238313"/>
              </p:ext>
            </p:extLst>
          </p:nvPr>
        </p:nvGraphicFramePr>
        <p:xfrm>
          <a:off x="4074058" y="2201334"/>
          <a:ext cx="1147762" cy="439738"/>
        </p:xfrm>
        <a:graphic>
          <a:graphicData uri="http://schemas.openxmlformats.org/presentationml/2006/ole">
            <mc:AlternateContent xmlns:mc="http://schemas.openxmlformats.org/markup-compatibility/2006">
              <mc:Choice xmlns:v="urn:schemas-microsoft-com:vml" Requires="v">
                <p:oleObj spid="_x0000_s394658" name="Equation" r:id="rId22" imgW="533400" imgH="203200" progId="Equation.DSMT4">
                  <p:embed/>
                </p:oleObj>
              </mc:Choice>
              <mc:Fallback>
                <p:oleObj name="Equation" r:id="rId22" imgW="533400" imgH="203200" progId="Equation.DSMT4">
                  <p:embed/>
                  <p:pic>
                    <p:nvPicPr>
                      <p:cNvPr id="0" name=""/>
                      <p:cNvPicPr>
                        <a:picLocks noChangeAspect="1" noChangeArrowheads="1"/>
                      </p:cNvPicPr>
                      <p:nvPr/>
                    </p:nvPicPr>
                    <p:blipFill>
                      <a:blip r:embed="rId23"/>
                      <a:srcRect/>
                      <a:stretch>
                        <a:fillRect/>
                      </a:stretch>
                    </p:blipFill>
                    <p:spPr bwMode="auto">
                      <a:xfrm>
                        <a:off x="4074058" y="2201334"/>
                        <a:ext cx="1147762" cy="439738"/>
                      </a:xfrm>
                      <a:prstGeom prst="rect">
                        <a:avLst/>
                      </a:prstGeom>
                      <a:noFill/>
                      <a:extLst/>
                    </p:spPr>
                  </p:pic>
                </p:oleObj>
              </mc:Fallback>
            </mc:AlternateContent>
          </a:graphicData>
        </a:graphic>
      </p:graphicFrame>
      <p:cxnSp>
        <p:nvCxnSpPr>
          <p:cNvPr id="83" name="Straight Arrow Connector 82"/>
          <p:cNvCxnSpPr>
            <a:stCxn id="69" idx="6"/>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4" name="Object 83"/>
          <p:cNvGraphicFramePr>
            <a:graphicFrameLocks noChangeAspect="1"/>
          </p:cNvGraphicFramePr>
          <p:nvPr>
            <p:extLst>
              <p:ext uri="{D42A27DB-BD31-4B8C-83A1-F6EECF244321}">
                <p14:modId xmlns:p14="http://schemas.microsoft.com/office/powerpoint/2010/main" val="3655906260"/>
              </p:ext>
            </p:extLst>
          </p:nvPr>
        </p:nvGraphicFramePr>
        <p:xfrm>
          <a:off x="4525852" y="649110"/>
          <a:ext cx="503761" cy="533238"/>
        </p:xfrm>
        <a:graphic>
          <a:graphicData uri="http://schemas.openxmlformats.org/presentationml/2006/ole">
            <mc:AlternateContent xmlns:mc="http://schemas.openxmlformats.org/markup-compatibility/2006">
              <mc:Choice xmlns:v="urn:schemas-microsoft-com:vml" Requires="v">
                <p:oleObj spid="_x0000_s394659" name="Equation" r:id="rId24" imgW="215900" imgH="203200" progId="Equation.DSMT4">
                  <p:embed/>
                </p:oleObj>
              </mc:Choice>
              <mc:Fallback>
                <p:oleObj name="Equation" r:id="rId24" imgW="215900" imgH="203200" progId="Equation.DSMT4">
                  <p:embed/>
                  <p:pic>
                    <p:nvPicPr>
                      <p:cNvPr id="0" name=""/>
                      <p:cNvPicPr>
                        <a:picLocks noChangeAspect="1" noChangeArrowheads="1"/>
                      </p:cNvPicPr>
                      <p:nvPr/>
                    </p:nvPicPr>
                    <p:blipFill>
                      <a:blip r:embed="rId25"/>
                      <a:srcRect/>
                      <a:stretch>
                        <a:fillRect/>
                      </a:stretch>
                    </p:blipFill>
                    <p:spPr bwMode="auto">
                      <a:xfrm>
                        <a:off x="4525852" y="649110"/>
                        <a:ext cx="503761" cy="533238"/>
                      </a:xfrm>
                      <a:prstGeom prst="rect">
                        <a:avLst/>
                      </a:prstGeom>
                      <a:noFill/>
                      <a:extLst/>
                    </p:spPr>
                  </p:pic>
                </p:oleObj>
              </mc:Fallback>
            </mc:AlternateContent>
          </a:graphicData>
        </a:graphic>
      </p:graphicFrame>
      <p:cxnSp>
        <p:nvCxnSpPr>
          <p:cNvPr id="85" name="Straight Arrow Connector 84"/>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420535" y="0"/>
            <a:ext cx="1039768" cy="707886"/>
          </a:xfrm>
          <a:prstGeom prst="rect">
            <a:avLst/>
          </a:prstGeom>
          <a:noFill/>
        </p:spPr>
        <p:txBody>
          <a:bodyPr wrap="none" rtlCol="0">
            <a:spAutoFit/>
          </a:bodyPr>
          <a:lstStyle/>
          <a:p>
            <a:r>
              <a:rPr lang="en-US" sz="4000" dirty="0"/>
              <a:t>80’s</a:t>
            </a:r>
          </a:p>
        </p:txBody>
      </p:sp>
      <p:graphicFrame>
        <p:nvGraphicFramePr>
          <p:cNvPr id="92" name="Object 91"/>
          <p:cNvGraphicFramePr>
            <a:graphicFrameLocks noChangeAspect="1"/>
          </p:cNvGraphicFramePr>
          <p:nvPr>
            <p:extLst>
              <p:ext uri="{D42A27DB-BD31-4B8C-83A1-F6EECF244321}">
                <p14:modId xmlns:p14="http://schemas.microsoft.com/office/powerpoint/2010/main" val="2343659754"/>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4660" name="Equation" r:id="rId26" imgW="215900" imgH="203200" progId="Equation.DSMT4">
                  <p:embed/>
                </p:oleObj>
              </mc:Choice>
              <mc:Fallback>
                <p:oleObj name="Equation" r:id="rId26" imgW="215900" imgH="203200" progId="Equation.DSMT4">
                  <p:embed/>
                  <p:pic>
                    <p:nvPicPr>
                      <p:cNvPr id="0" name=""/>
                      <p:cNvPicPr>
                        <a:picLocks noChangeAspect="1" noChangeArrowheads="1"/>
                      </p:cNvPicPr>
                      <p:nvPr/>
                    </p:nvPicPr>
                    <p:blipFill>
                      <a:blip r:embed="rId27"/>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27938141"/>
              </p:ext>
            </p:extLst>
          </p:nvPr>
        </p:nvGraphicFramePr>
        <p:xfrm>
          <a:off x="1328209" y="2873375"/>
          <a:ext cx="1831975" cy="536575"/>
        </p:xfrm>
        <a:graphic>
          <a:graphicData uri="http://schemas.openxmlformats.org/presentationml/2006/ole">
            <mc:AlternateContent xmlns:mc="http://schemas.openxmlformats.org/markup-compatibility/2006">
              <mc:Choice xmlns:v="urn:schemas-microsoft-com:vml" Requires="v">
                <p:oleObj spid="_x0000_s394661" name="Equation" r:id="rId28" imgW="698500" imgH="203200" progId="Equation.DSMT4">
                  <p:embed/>
                </p:oleObj>
              </mc:Choice>
              <mc:Fallback>
                <p:oleObj name="Equation" r:id="rId28" imgW="698500" imgH="203200" progId="Equation.DSMT4">
                  <p:embed/>
                  <p:pic>
                    <p:nvPicPr>
                      <p:cNvPr id="0" name=""/>
                      <p:cNvPicPr>
                        <a:picLocks noChangeAspect="1" noChangeArrowheads="1"/>
                      </p:cNvPicPr>
                      <p:nvPr/>
                    </p:nvPicPr>
                    <p:blipFill>
                      <a:blip r:embed="rId29"/>
                      <a:srcRect/>
                      <a:stretch>
                        <a:fillRect/>
                      </a:stretch>
                    </p:blipFill>
                    <p:spPr bwMode="auto">
                      <a:xfrm>
                        <a:off x="1328209" y="2873375"/>
                        <a:ext cx="1831975" cy="536575"/>
                      </a:xfrm>
                      <a:prstGeom prst="rect">
                        <a:avLst/>
                      </a:prstGeom>
                      <a:noFill/>
                      <a:extLst/>
                    </p:spPr>
                  </p:pic>
                </p:oleObj>
              </mc:Fallback>
            </mc:AlternateContent>
          </a:graphicData>
        </a:graphic>
      </p:graphicFrame>
      <p:cxnSp>
        <p:nvCxnSpPr>
          <p:cNvPr id="76" name="Straight Arrow Connector 75"/>
          <p:cNvCxnSpPr/>
          <p:nvPr/>
        </p:nvCxnSpPr>
        <p:spPr>
          <a:xfrm>
            <a:off x="2878667" y="3420533"/>
            <a:ext cx="287876" cy="254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30399" y="3454401"/>
            <a:ext cx="1049867"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8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3987301039"/>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5500"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572288680"/>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5501"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050302008"/>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5502"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25868862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5503"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393305026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5504"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266196215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5505"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extBox 15"/>
          <p:cNvSpPr txBox="1"/>
          <p:nvPr/>
        </p:nvSpPr>
        <p:spPr>
          <a:xfrm>
            <a:off x="6959601" y="0"/>
            <a:ext cx="1039768" cy="707886"/>
          </a:xfrm>
          <a:prstGeom prst="rect">
            <a:avLst/>
          </a:prstGeom>
          <a:noFill/>
        </p:spPr>
        <p:txBody>
          <a:bodyPr wrap="none" rtlCol="0">
            <a:spAutoFit/>
          </a:bodyPr>
          <a:lstStyle/>
          <a:p>
            <a:r>
              <a:rPr lang="en-US" sz="4000" dirty="0"/>
              <a:t>90’s</a:t>
            </a:r>
          </a:p>
        </p:txBody>
      </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1699551822"/>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5506"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cxnSp>
        <p:nvCxnSpPr>
          <p:cNvPr id="83" name="Straight Arrow Connector 82"/>
          <p:cNvCxnSpPr>
            <a:stCxn id="69" idx="6"/>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2" name="Object 91"/>
          <p:cNvGraphicFramePr>
            <a:graphicFrameLocks noChangeAspect="1"/>
          </p:cNvGraphicFramePr>
          <p:nvPr>
            <p:extLst>
              <p:ext uri="{D42A27DB-BD31-4B8C-83A1-F6EECF244321}">
                <p14:modId xmlns:p14="http://schemas.microsoft.com/office/powerpoint/2010/main" val="162825706"/>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5507" name="Equation" r:id="rId15" imgW="215900" imgH="203200" progId="Equation.DSMT4">
                  <p:embed/>
                </p:oleObj>
              </mc:Choice>
              <mc:Fallback>
                <p:oleObj name="Equation" r:id="rId15" imgW="215900" imgH="203200" progId="Equation.DSMT4">
                  <p:embed/>
                  <p:pic>
                    <p:nvPicPr>
                      <p:cNvPr id="0" name=""/>
                      <p:cNvPicPr>
                        <a:picLocks noChangeAspect="1" noChangeArrowheads="1"/>
                      </p:cNvPicPr>
                      <p:nvPr/>
                    </p:nvPicPr>
                    <p:blipFill>
                      <a:blip r:embed="rId16"/>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2730352045"/>
              </p:ext>
            </p:extLst>
          </p:nvPr>
        </p:nvGraphicFramePr>
        <p:xfrm>
          <a:off x="1328209" y="2873375"/>
          <a:ext cx="1831975" cy="536575"/>
        </p:xfrm>
        <a:graphic>
          <a:graphicData uri="http://schemas.openxmlformats.org/presentationml/2006/ole">
            <mc:AlternateContent xmlns:mc="http://schemas.openxmlformats.org/markup-compatibility/2006">
              <mc:Choice xmlns:v="urn:schemas-microsoft-com:vml" Requires="v">
                <p:oleObj spid="_x0000_s395508" name="Equation" r:id="rId17" imgW="698500" imgH="203200" progId="Equation.DSMT4">
                  <p:embed/>
                </p:oleObj>
              </mc:Choice>
              <mc:Fallback>
                <p:oleObj name="Equation" r:id="rId17" imgW="698500" imgH="203200" progId="Equation.DSMT4">
                  <p:embed/>
                  <p:pic>
                    <p:nvPicPr>
                      <p:cNvPr id="0" name=""/>
                      <p:cNvPicPr>
                        <a:picLocks noChangeAspect="1" noChangeArrowheads="1"/>
                      </p:cNvPicPr>
                      <p:nvPr/>
                    </p:nvPicPr>
                    <p:blipFill>
                      <a:blip r:embed="rId18"/>
                      <a:srcRect/>
                      <a:stretch>
                        <a:fillRect/>
                      </a:stretch>
                    </p:blipFill>
                    <p:spPr bwMode="auto">
                      <a:xfrm>
                        <a:off x="1328209" y="2873375"/>
                        <a:ext cx="1831975" cy="536575"/>
                      </a:xfrm>
                      <a:prstGeom prst="rect">
                        <a:avLst/>
                      </a:prstGeom>
                      <a:noFill/>
                      <a:extLst/>
                    </p:spPr>
                  </p:pic>
                </p:oleObj>
              </mc:Fallback>
            </mc:AlternateContent>
          </a:graphicData>
        </a:graphic>
      </p:graphicFrame>
      <p:cxnSp>
        <p:nvCxnSpPr>
          <p:cNvPr id="76" name="Straight Arrow Connector 75"/>
          <p:cNvCxnSpPr/>
          <p:nvPr/>
        </p:nvCxnSpPr>
        <p:spPr>
          <a:xfrm>
            <a:off x="2878667" y="3420533"/>
            <a:ext cx="287876" cy="254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30399" y="3454401"/>
            <a:ext cx="1049867"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252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672489024"/>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6524"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118789956"/>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6525"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897233025"/>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6526"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81743332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6527"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118599113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6528"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302301720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6529"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extBox 15"/>
          <p:cNvSpPr txBox="1"/>
          <p:nvPr/>
        </p:nvSpPr>
        <p:spPr>
          <a:xfrm>
            <a:off x="6959601" y="0"/>
            <a:ext cx="1039768" cy="707886"/>
          </a:xfrm>
          <a:prstGeom prst="rect">
            <a:avLst/>
          </a:prstGeom>
          <a:noFill/>
        </p:spPr>
        <p:txBody>
          <a:bodyPr wrap="none" rtlCol="0">
            <a:spAutoFit/>
          </a:bodyPr>
          <a:lstStyle/>
          <a:p>
            <a:r>
              <a:rPr lang="en-US" sz="4000" dirty="0"/>
              <a:t>90’s</a:t>
            </a:r>
          </a:p>
        </p:txBody>
      </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1337883724"/>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6530"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cxnSp>
        <p:nvCxnSpPr>
          <p:cNvPr id="83" name="Straight Arrow Connector 82"/>
          <p:cNvCxnSpPr>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2" name="Object 91"/>
          <p:cNvGraphicFramePr>
            <a:graphicFrameLocks noChangeAspect="1"/>
          </p:cNvGraphicFramePr>
          <p:nvPr>
            <p:extLst>
              <p:ext uri="{D42A27DB-BD31-4B8C-83A1-F6EECF244321}">
                <p14:modId xmlns:p14="http://schemas.microsoft.com/office/powerpoint/2010/main" val="3274177128"/>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6531" name="Equation" r:id="rId15" imgW="215900" imgH="203200" progId="Equation.DSMT4">
                  <p:embed/>
                </p:oleObj>
              </mc:Choice>
              <mc:Fallback>
                <p:oleObj name="Equation" r:id="rId15" imgW="215900" imgH="203200" progId="Equation.DSMT4">
                  <p:embed/>
                  <p:pic>
                    <p:nvPicPr>
                      <p:cNvPr id="0" name=""/>
                      <p:cNvPicPr>
                        <a:picLocks noChangeAspect="1" noChangeArrowheads="1"/>
                      </p:cNvPicPr>
                      <p:nvPr/>
                    </p:nvPicPr>
                    <p:blipFill>
                      <a:blip r:embed="rId16"/>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251248979"/>
              </p:ext>
            </p:extLst>
          </p:nvPr>
        </p:nvGraphicFramePr>
        <p:xfrm>
          <a:off x="1328209" y="2873375"/>
          <a:ext cx="1831975" cy="536575"/>
        </p:xfrm>
        <a:graphic>
          <a:graphicData uri="http://schemas.openxmlformats.org/presentationml/2006/ole">
            <mc:AlternateContent xmlns:mc="http://schemas.openxmlformats.org/markup-compatibility/2006">
              <mc:Choice xmlns:v="urn:schemas-microsoft-com:vml" Requires="v">
                <p:oleObj spid="_x0000_s396532" name="Equation" r:id="rId17" imgW="698500" imgH="203200" progId="Equation.DSMT4">
                  <p:embed/>
                </p:oleObj>
              </mc:Choice>
              <mc:Fallback>
                <p:oleObj name="Equation" r:id="rId17" imgW="698500" imgH="203200" progId="Equation.DSMT4">
                  <p:embed/>
                  <p:pic>
                    <p:nvPicPr>
                      <p:cNvPr id="0" name=""/>
                      <p:cNvPicPr>
                        <a:picLocks noChangeAspect="1" noChangeArrowheads="1"/>
                      </p:cNvPicPr>
                      <p:nvPr/>
                    </p:nvPicPr>
                    <p:blipFill>
                      <a:blip r:embed="rId18"/>
                      <a:srcRect/>
                      <a:stretch>
                        <a:fillRect/>
                      </a:stretch>
                    </p:blipFill>
                    <p:spPr bwMode="auto">
                      <a:xfrm>
                        <a:off x="1328209" y="2873375"/>
                        <a:ext cx="1831975" cy="536575"/>
                      </a:xfrm>
                      <a:prstGeom prst="rect">
                        <a:avLst/>
                      </a:prstGeom>
                      <a:noFill/>
                      <a:extLst/>
                    </p:spPr>
                  </p:pic>
                </p:oleObj>
              </mc:Fallback>
            </mc:AlternateContent>
          </a:graphicData>
        </a:graphic>
      </p:graphicFrame>
      <p:cxnSp>
        <p:nvCxnSpPr>
          <p:cNvPr id="76" name="Straight Arrow Connector 75"/>
          <p:cNvCxnSpPr/>
          <p:nvPr/>
        </p:nvCxnSpPr>
        <p:spPr>
          <a:xfrm>
            <a:off x="2878667" y="3420533"/>
            <a:ext cx="287876" cy="254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30399" y="3454401"/>
            <a:ext cx="1049867"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781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814405308"/>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7574"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555137839"/>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7575"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475579327"/>
              </p:ext>
            </p:extLst>
          </p:nvPr>
        </p:nvGraphicFramePr>
        <p:xfrm>
          <a:off x="356129" y="3534305"/>
          <a:ext cx="5392737" cy="1255712"/>
        </p:xfrm>
        <a:graphic>
          <a:graphicData uri="http://schemas.openxmlformats.org/presentationml/2006/ole">
            <mc:AlternateContent xmlns:mc="http://schemas.openxmlformats.org/markup-compatibility/2006">
              <mc:Choice xmlns:v="urn:schemas-microsoft-com:vml" Requires="v">
                <p:oleObj spid="_x0000_s397576"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534305"/>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29588212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7577"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141264351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7578"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358963128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7579"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4" name="Straight Arrow Connector 63"/>
          <p:cNvCxnSpPr/>
          <p:nvPr/>
        </p:nvCxnSpPr>
        <p:spPr>
          <a:xfrm flipV="1">
            <a:off x="5249333" y="2581881"/>
            <a:ext cx="1787032" cy="63545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3013143370"/>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7580"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cxnSp>
        <p:nvCxnSpPr>
          <p:cNvPr id="83" name="Straight Arrow Connector 82"/>
          <p:cNvCxnSpPr>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2" name="Object 91"/>
          <p:cNvGraphicFramePr>
            <a:graphicFrameLocks noChangeAspect="1"/>
          </p:cNvGraphicFramePr>
          <p:nvPr>
            <p:extLst>
              <p:ext uri="{D42A27DB-BD31-4B8C-83A1-F6EECF244321}">
                <p14:modId xmlns:p14="http://schemas.microsoft.com/office/powerpoint/2010/main" val="485983856"/>
              </p:ext>
            </p:extLst>
          </p:nvPr>
        </p:nvGraphicFramePr>
        <p:xfrm>
          <a:off x="6035156" y="4260324"/>
          <a:ext cx="565150" cy="531812"/>
        </p:xfrm>
        <a:graphic>
          <a:graphicData uri="http://schemas.openxmlformats.org/presentationml/2006/ole">
            <mc:AlternateContent xmlns:mc="http://schemas.openxmlformats.org/markup-compatibility/2006">
              <mc:Choice xmlns:v="urn:schemas-microsoft-com:vml" Requires="v">
                <p:oleObj spid="_x0000_s397581" name="Equation" r:id="rId15" imgW="215900" imgH="203200" progId="Equation.DSMT4">
                  <p:embed/>
                </p:oleObj>
              </mc:Choice>
              <mc:Fallback>
                <p:oleObj name="Equation" r:id="rId15" imgW="215900" imgH="203200" progId="Equation.DSMT4">
                  <p:embed/>
                  <p:pic>
                    <p:nvPicPr>
                      <p:cNvPr id="0" name=""/>
                      <p:cNvPicPr>
                        <a:picLocks noChangeAspect="1" noChangeArrowheads="1"/>
                      </p:cNvPicPr>
                      <p:nvPr/>
                    </p:nvPicPr>
                    <p:blipFill>
                      <a:blip r:embed="rId16"/>
                      <a:srcRect/>
                      <a:stretch>
                        <a:fillRect/>
                      </a:stretch>
                    </p:blipFill>
                    <p:spPr bwMode="auto">
                      <a:xfrm>
                        <a:off x="6035156" y="4260324"/>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4165603"/>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837964760"/>
              </p:ext>
            </p:extLst>
          </p:nvPr>
        </p:nvGraphicFramePr>
        <p:xfrm>
          <a:off x="1328209" y="2873375"/>
          <a:ext cx="1831975" cy="536575"/>
        </p:xfrm>
        <a:graphic>
          <a:graphicData uri="http://schemas.openxmlformats.org/presentationml/2006/ole">
            <mc:AlternateContent xmlns:mc="http://schemas.openxmlformats.org/markup-compatibility/2006">
              <mc:Choice xmlns:v="urn:schemas-microsoft-com:vml" Requires="v">
                <p:oleObj spid="_x0000_s397582" name="Equation" r:id="rId17" imgW="698500" imgH="203200" progId="Equation.DSMT4">
                  <p:embed/>
                </p:oleObj>
              </mc:Choice>
              <mc:Fallback>
                <p:oleObj name="Equation" r:id="rId17" imgW="698500" imgH="203200" progId="Equation.DSMT4">
                  <p:embed/>
                  <p:pic>
                    <p:nvPicPr>
                      <p:cNvPr id="0" name=""/>
                      <p:cNvPicPr>
                        <a:picLocks noChangeAspect="1" noChangeArrowheads="1"/>
                      </p:cNvPicPr>
                      <p:nvPr/>
                    </p:nvPicPr>
                    <p:blipFill>
                      <a:blip r:embed="rId18"/>
                      <a:srcRect/>
                      <a:stretch>
                        <a:fillRect/>
                      </a:stretch>
                    </p:blipFill>
                    <p:spPr bwMode="auto">
                      <a:xfrm>
                        <a:off x="1328209" y="2873375"/>
                        <a:ext cx="1831975" cy="536575"/>
                      </a:xfrm>
                      <a:prstGeom prst="rect">
                        <a:avLst/>
                      </a:prstGeom>
                      <a:noFill/>
                      <a:extLst/>
                    </p:spPr>
                  </p:pic>
                </p:oleObj>
              </mc:Fallback>
            </mc:AlternateContent>
          </a:graphicData>
        </a:graphic>
      </p:graphicFrame>
      <p:cxnSp>
        <p:nvCxnSpPr>
          <p:cNvPr id="76" name="Straight Arrow Connector 75"/>
          <p:cNvCxnSpPr/>
          <p:nvPr/>
        </p:nvCxnSpPr>
        <p:spPr>
          <a:xfrm>
            <a:off x="2878667" y="3420533"/>
            <a:ext cx="287876" cy="254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30399" y="3454401"/>
            <a:ext cx="1049867"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2231420135"/>
              </p:ext>
            </p:extLst>
          </p:nvPr>
        </p:nvGraphicFramePr>
        <p:xfrm>
          <a:off x="432859" y="4929716"/>
          <a:ext cx="10898188" cy="1809750"/>
        </p:xfrm>
        <a:graphic>
          <a:graphicData uri="http://schemas.openxmlformats.org/presentationml/2006/ole">
            <mc:AlternateContent xmlns:mc="http://schemas.openxmlformats.org/markup-compatibility/2006">
              <mc:Choice xmlns:v="urn:schemas-microsoft-com:vml" Requires="v">
                <p:oleObj spid="_x0000_s397583" name="Equation" r:id="rId19" imgW="3746500" imgH="622300" progId="Equation.DSMT4">
                  <p:embed/>
                </p:oleObj>
              </mc:Choice>
              <mc:Fallback>
                <p:oleObj name="Equation" r:id="rId19" imgW="3746500" imgH="622300" progId="Equation.DSMT4">
                  <p:embed/>
                  <p:pic>
                    <p:nvPicPr>
                      <p:cNvPr id="0" name=""/>
                      <p:cNvPicPr>
                        <a:picLocks noChangeAspect="1" noChangeArrowheads="1"/>
                      </p:cNvPicPr>
                      <p:nvPr/>
                    </p:nvPicPr>
                    <p:blipFill>
                      <a:blip r:embed="rId20"/>
                      <a:srcRect/>
                      <a:stretch>
                        <a:fillRect/>
                      </a:stretch>
                    </p:blipFill>
                    <p:spPr bwMode="auto">
                      <a:xfrm>
                        <a:off x="432859" y="4929716"/>
                        <a:ext cx="10898188" cy="1809750"/>
                      </a:xfrm>
                      <a:prstGeom prst="rect">
                        <a:avLst/>
                      </a:prstGeom>
                      <a:noFill/>
                      <a:extLst/>
                    </p:spPr>
                  </p:pic>
                </p:oleObj>
              </mc:Fallback>
            </mc:AlternateContent>
          </a:graphicData>
        </a:graphic>
      </p:graphicFrame>
      <p:cxnSp>
        <p:nvCxnSpPr>
          <p:cNvPr id="41" name="Straight Connector 40"/>
          <p:cNvCxnSpPr>
            <a:stCxn id="87" idx="3"/>
          </p:cNvCxnSpPr>
          <p:nvPr/>
        </p:nvCxnSpPr>
        <p:spPr>
          <a:xfrm flipH="1">
            <a:off x="1202267" y="4813030"/>
            <a:ext cx="881881" cy="28390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247469" y="457200"/>
            <a:ext cx="569387" cy="553998"/>
          </a:xfrm>
          <a:prstGeom prst="rect">
            <a:avLst/>
          </a:prstGeom>
          <a:noFill/>
        </p:spPr>
        <p:txBody>
          <a:bodyPr wrap="none" rtlCol="0">
            <a:spAutoFit/>
          </a:bodyPr>
          <a:lstStyle/>
          <a:p>
            <a:r>
              <a:rPr lang="en-US" sz="3000" dirty="0"/>
              <a:t>99</a:t>
            </a:r>
          </a:p>
        </p:txBody>
      </p:sp>
      <p:sp>
        <p:nvSpPr>
          <p:cNvPr id="46" name="TextBox 45"/>
          <p:cNvSpPr txBox="1"/>
          <p:nvPr/>
        </p:nvSpPr>
        <p:spPr>
          <a:xfrm>
            <a:off x="7620002" y="1591731"/>
            <a:ext cx="569387" cy="553998"/>
          </a:xfrm>
          <a:prstGeom prst="rect">
            <a:avLst/>
          </a:prstGeom>
          <a:noFill/>
        </p:spPr>
        <p:txBody>
          <a:bodyPr wrap="none" rtlCol="0">
            <a:spAutoFit/>
          </a:bodyPr>
          <a:lstStyle/>
          <a:p>
            <a:r>
              <a:rPr lang="en-US" sz="3000" dirty="0"/>
              <a:t>98</a:t>
            </a:r>
          </a:p>
        </p:txBody>
      </p:sp>
      <p:sp>
        <p:nvSpPr>
          <p:cNvPr id="47" name="TextBox 46"/>
          <p:cNvSpPr txBox="1"/>
          <p:nvPr/>
        </p:nvSpPr>
        <p:spPr>
          <a:xfrm>
            <a:off x="7332137" y="3606799"/>
            <a:ext cx="569387" cy="553998"/>
          </a:xfrm>
          <a:prstGeom prst="rect">
            <a:avLst/>
          </a:prstGeom>
          <a:noFill/>
        </p:spPr>
        <p:txBody>
          <a:bodyPr wrap="none" rtlCol="0">
            <a:spAutoFit/>
          </a:bodyPr>
          <a:lstStyle/>
          <a:p>
            <a:r>
              <a:rPr lang="en-US" sz="3000" dirty="0"/>
              <a:t>97</a:t>
            </a:r>
          </a:p>
        </p:txBody>
      </p:sp>
    </p:spTree>
    <p:extLst>
      <p:ext uri="{BB962C8B-B14F-4D97-AF65-F5344CB8AC3E}">
        <p14:creationId xmlns:p14="http://schemas.microsoft.com/office/powerpoint/2010/main" val="403413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3" name="Oval 2"/>
          <p:cNvSpPr/>
          <p:nvPr/>
        </p:nvSpPr>
        <p:spPr>
          <a:xfrm>
            <a:off x="3505202" y="2607714"/>
            <a:ext cx="5588000" cy="2015066"/>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cxnSp>
        <p:nvCxnSpPr>
          <p:cNvPr id="5" name="Straight Arrow Connector 4"/>
          <p:cNvCxnSpPr/>
          <p:nvPr/>
        </p:nvCxnSpPr>
        <p:spPr>
          <a:xfrm flipV="1">
            <a:off x="1794935" y="4284113"/>
            <a:ext cx="1693334" cy="6096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744135" y="3793047"/>
            <a:ext cx="1354667" cy="50799"/>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91735" y="3200380"/>
            <a:ext cx="1608667" cy="203201"/>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1868" y="2252113"/>
            <a:ext cx="1693334" cy="660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2579104878"/>
              </p:ext>
            </p:extLst>
          </p:nvPr>
        </p:nvGraphicFramePr>
        <p:xfrm>
          <a:off x="1192744" y="1965658"/>
          <a:ext cx="500592" cy="667455"/>
        </p:xfrm>
        <a:graphic>
          <a:graphicData uri="http://schemas.openxmlformats.org/presentationml/2006/ole">
            <mc:AlternateContent xmlns:mc="http://schemas.openxmlformats.org/markup-compatibility/2006">
              <mc:Choice xmlns:v="urn:schemas-microsoft-com:vml" Requires="v">
                <p:oleObj spid="_x0000_s362887" name="Equation" r:id="rId4" imgW="152400" imgH="203200" progId="Equation.DSMT4">
                  <p:embed/>
                </p:oleObj>
              </mc:Choice>
              <mc:Fallback>
                <p:oleObj name="Equation" r:id="rId4" imgW="152400" imgH="203200" progId="Equation.DSMT4">
                  <p:embed/>
                  <p:pic>
                    <p:nvPicPr>
                      <p:cNvPr id="0" name=""/>
                      <p:cNvPicPr>
                        <a:picLocks noChangeAspect="1" noChangeArrowheads="1"/>
                      </p:cNvPicPr>
                      <p:nvPr/>
                    </p:nvPicPr>
                    <p:blipFill>
                      <a:blip r:embed="rId5"/>
                      <a:srcRect/>
                      <a:stretch>
                        <a:fillRect/>
                      </a:stretch>
                    </p:blipFill>
                    <p:spPr bwMode="auto">
                      <a:xfrm>
                        <a:off x="1192744" y="1965658"/>
                        <a:ext cx="500592" cy="667455"/>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587083124"/>
              </p:ext>
            </p:extLst>
          </p:nvPr>
        </p:nvGraphicFramePr>
        <p:xfrm>
          <a:off x="1069975" y="2795588"/>
          <a:ext cx="542925" cy="666750"/>
        </p:xfrm>
        <a:graphic>
          <a:graphicData uri="http://schemas.openxmlformats.org/presentationml/2006/ole">
            <mc:AlternateContent xmlns:mc="http://schemas.openxmlformats.org/markup-compatibility/2006">
              <mc:Choice xmlns:v="urn:schemas-microsoft-com:vml" Requires="v">
                <p:oleObj spid="_x0000_s362888" name="Equation" r:id="rId6" imgW="165100" imgH="203200" progId="Equation.DSMT4">
                  <p:embed/>
                </p:oleObj>
              </mc:Choice>
              <mc:Fallback>
                <p:oleObj name="Equation" r:id="rId6" imgW="165100" imgH="203200" progId="Equation.DSMT4">
                  <p:embed/>
                  <p:pic>
                    <p:nvPicPr>
                      <p:cNvPr id="0" name=""/>
                      <p:cNvPicPr>
                        <a:picLocks noChangeAspect="1" noChangeArrowheads="1"/>
                      </p:cNvPicPr>
                      <p:nvPr/>
                    </p:nvPicPr>
                    <p:blipFill>
                      <a:blip r:embed="rId7"/>
                      <a:srcRect/>
                      <a:stretch>
                        <a:fillRect/>
                      </a:stretch>
                    </p:blipFill>
                    <p:spPr bwMode="auto">
                      <a:xfrm>
                        <a:off x="1069975" y="2795588"/>
                        <a:ext cx="542925" cy="666750"/>
                      </a:xfrm>
                      <a:prstGeom prst="rect">
                        <a:avLst/>
                      </a:prstGeom>
                      <a:noFill/>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882357202"/>
              </p:ext>
            </p:extLst>
          </p:nvPr>
        </p:nvGraphicFramePr>
        <p:xfrm>
          <a:off x="2139422" y="1725615"/>
          <a:ext cx="1046162" cy="708025"/>
        </p:xfrm>
        <a:graphic>
          <a:graphicData uri="http://schemas.openxmlformats.org/presentationml/2006/ole">
            <mc:AlternateContent xmlns:mc="http://schemas.openxmlformats.org/markup-compatibility/2006">
              <mc:Choice xmlns:v="urn:schemas-microsoft-com:vml" Requires="v">
                <p:oleObj spid="_x0000_s362889" name="Equation" r:id="rId8" imgW="317500" imgH="215900" progId="Equation.DSMT4">
                  <p:embed/>
                </p:oleObj>
              </mc:Choice>
              <mc:Fallback>
                <p:oleObj name="Equation" r:id="rId8" imgW="317500" imgH="215900" progId="Equation.DSMT4">
                  <p:embed/>
                  <p:pic>
                    <p:nvPicPr>
                      <p:cNvPr id="0" name=""/>
                      <p:cNvPicPr>
                        <a:picLocks noChangeAspect="1" noChangeArrowheads="1"/>
                      </p:cNvPicPr>
                      <p:nvPr/>
                    </p:nvPicPr>
                    <p:blipFill>
                      <a:blip r:embed="rId9"/>
                      <a:srcRect/>
                      <a:stretch>
                        <a:fillRect/>
                      </a:stretch>
                    </p:blipFill>
                    <p:spPr bwMode="auto">
                      <a:xfrm>
                        <a:off x="2139422" y="1725615"/>
                        <a:ext cx="1046162" cy="708025"/>
                      </a:xfrm>
                      <a:prstGeom prst="rect">
                        <a:avLst/>
                      </a:prstGeom>
                      <a:noFill/>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933973778"/>
              </p:ext>
            </p:extLst>
          </p:nvPr>
        </p:nvGraphicFramePr>
        <p:xfrm>
          <a:off x="1765300" y="2605088"/>
          <a:ext cx="1085850" cy="709612"/>
        </p:xfrm>
        <a:graphic>
          <a:graphicData uri="http://schemas.openxmlformats.org/presentationml/2006/ole">
            <mc:AlternateContent xmlns:mc="http://schemas.openxmlformats.org/markup-compatibility/2006">
              <mc:Choice xmlns:v="urn:schemas-microsoft-com:vml" Requires="v">
                <p:oleObj spid="_x0000_s362890" name="Equation" r:id="rId10" imgW="330200" imgH="215900" progId="Equation.DSMT4">
                  <p:embed/>
                </p:oleObj>
              </mc:Choice>
              <mc:Fallback>
                <p:oleObj name="Equation" r:id="rId10" imgW="330200" imgH="215900" progId="Equation.DSMT4">
                  <p:embed/>
                  <p:pic>
                    <p:nvPicPr>
                      <p:cNvPr id="0" name=""/>
                      <p:cNvPicPr>
                        <a:picLocks noChangeAspect="1" noChangeArrowheads="1"/>
                      </p:cNvPicPr>
                      <p:nvPr/>
                    </p:nvPicPr>
                    <p:blipFill>
                      <a:blip r:embed="rId11"/>
                      <a:srcRect/>
                      <a:stretch>
                        <a:fillRect/>
                      </a:stretch>
                    </p:blipFill>
                    <p:spPr bwMode="auto">
                      <a:xfrm>
                        <a:off x="1765300" y="2605088"/>
                        <a:ext cx="1085850" cy="709612"/>
                      </a:xfrm>
                      <a:prstGeom prst="rect">
                        <a:avLst/>
                      </a:prstGeom>
                      <a:noFill/>
                      <a:extLst/>
                    </p:spPr>
                  </p:pic>
                </p:oleObj>
              </mc:Fallback>
            </mc:AlternateContent>
          </a:graphicData>
        </a:graphic>
      </p:graphicFrame>
      <p:sp>
        <p:nvSpPr>
          <p:cNvPr id="21" name="TextBox 20"/>
          <p:cNvSpPr txBox="1"/>
          <p:nvPr/>
        </p:nvSpPr>
        <p:spPr>
          <a:xfrm>
            <a:off x="3522135" y="4538113"/>
            <a:ext cx="1381283" cy="954107"/>
          </a:xfrm>
          <a:prstGeom prst="rect">
            <a:avLst/>
          </a:prstGeom>
          <a:noFill/>
          <a:ln>
            <a:noFill/>
          </a:ln>
        </p:spPr>
        <p:txBody>
          <a:bodyPr wrap="none" rtlCol="0">
            <a:spAutoFit/>
          </a:bodyPr>
          <a:lstStyle/>
          <a:p>
            <a:pPr algn="ctr"/>
            <a:r>
              <a:rPr lang="en-US" sz="2800" dirty="0"/>
              <a:t>Input </a:t>
            </a:r>
          </a:p>
          <a:p>
            <a:pPr algn="ctr"/>
            <a:r>
              <a:rPr lang="en-US" sz="2800" dirty="0"/>
              <a:t>function</a:t>
            </a:r>
          </a:p>
        </p:txBody>
      </p:sp>
      <p:cxnSp>
        <p:nvCxnSpPr>
          <p:cNvPr id="23" name="Straight Connector 22"/>
          <p:cNvCxnSpPr/>
          <p:nvPr/>
        </p:nvCxnSpPr>
        <p:spPr>
          <a:xfrm>
            <a:off x="6248401" y="2658513"/>
            <a:ext cx="0" cy="1913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2844547786"/>
              </p:ext>
            </p:extLst>
          </p:nvPr>
        </p:nvGraphicFramePr>
        <p:xfrm>
          <a:off x="4298950" y="3048000"/>
          <a:ext cx="755650" cy="1152525"/>
        </p:xfrm>
        <a:graphic>
          <a:graphicData uri="http://schemas.openxmlformats.org/presentationml/2006/ole">
            <mc:AlternateContent xmlns:mc="http://schemas.openxmlformats.org/markup-compatibility/2006">
              <mc:Choice xmlns:v="urn:schemas-microsoft-com:vml" Requires="v">
                <p:oleObj spid="_x0000_s362891"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3"/>
                      <a:srcRect/>
                      <a:stretch>
                        <a:fillRect/>
                      </a:stretch>
                    </p:blipFill>
                    <p:spPr bwMode="auto">
                      <a:xfrm>
                        <a:off x="4298950" y="3048000"/>
                        <a:ext cx="755650" cy="1152525"/>
                      </a:xfrm>
                      <a:prstGeom prst="rect">
                        <a:avLst/>
                      </a:prstGeom>
                      <a:noFill/>
                      <a:extLst/>
                    </p:spPr>
                  </p:pic>
                </p:oleObj>
              </mc:Fallback>
            </mc:AlternateContent>
          </a:graphicData>
        </a:graphic>
      </p:graphicFrame>
      <p:sp>
        <p:nvSpPr>
          <p:cNvPr id="27" name="Freeform 26"/>
          <p:cNvSpPr/>
          <p:nvPr/>
        </p:nvSpPr>
        <p:spPr>
          <a:xfrm rot="21153679">
            <a:off x="7128930" y="3212125"/>
            <a:ext cx="897467" cy="807444"/>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9" name="Object 28"/>
          <p:cNvGraphicFramePr>
            <a:graphicFrameLocks noChangeAspect="1"/>
          </p:cNvGraphicFramePr>
          <p:nvPr>
            <p:extLst>
              <p:ext uri="{D42A27DB-BD31-4B8C-83A1-F6EECF244321}">
                <p14:modId xmlns:p14="http://schemas.microsoft.com/office/powerpoint/2010/main" val="2901493611"/>
              </p:ext>
            </p:extLst>
          </p:nvPr>
        </p:nvGraphicFramePr>
        <p:xfrm>
          <a:off x="9038657" y="3268134"/>
          <a:ext cx="809135" cy="720196"/>
        </p:xfrm>
        <a:graphic>
          <a:graphicData uri="http://schemas.openxmlformats.org/presentationml/2006/ole">
            <mc:AlternateContent xmlns:mc="http://schemas.openxmlformats.org/markup-compatibility/2006">
              <mc:Choice xmlns:v="urn:schemas-microsoft-com:vml" Requires="v">
                <p:oleObj spid="_x0000_s362892" name="Equation" r:id="rId14" imgW="228600" imgH="203200" progId="Equation.DSMT4">
                  <p:embed/>
                </p:oleObj>
              </mc:Choice>
              <mc:Fallback>
                <p:oleObj name="Equation" r:id="rId14" imgW="228600" imgH="203200" progId="Equation.DSMT4">
                  <p:embed/>
                  <p:pic>
                    <p:nvPicPr>
                      <p:cNvPr id="0" name=""/>
                      <p:cNvPicPr>
                        <a:picLocks noChangeAspect="1" noChangeArrowheads="1"/>
                      </p:cNvPicPr>
                      <p:nvPr/>
                    </p:nvPicPr>
                    <p:blipFill>
                      <a:blip r:embed="rId15"/>
                      <a:srcRect/>
                      <a:stretch>
                        <a:fillRect/>
                      </a:stretch>
                    </p:blipFill>
                    <p:spPr bwMode="auto">
                      <a:xfrm>
                        <a:off x="9038657" y="3268134"/>
                        <a:ext cx="809135" cy="720196"/>
                      </a:xfrm>
                      <a:prstGeom prst="rect">
                        <a:avLst/>
                      </a:prstGeom>
                      <a:noFill/>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135892202"/>
              </p:ext>
            </p:extLst>
          </p:nvPr>
        </p:nvGraphicFramePr>
        <p:xfrm>
          <a:off x="6908800" y="2854325"/>
          <a:ext cx="555625" cy="835025"/>
        </p:xfrm>
        <a:graphic>
          <a:graphicData uri="http://schemas.openxmlformats.org/presentationml/2006/ole">
            <mc:AlternateContent xmlns:mc="http://schemas.openxmlformats.org/markup-compatibility/2006">
              <mc:Choice xmlns:v="urn:schemas-microsoft-com:vml" Requires="v">
                <p:oleObj spid="_x0000_s362893" name="Equation" r:id="rId16" imgW="127000" imgH="190500" progId="Equation.DSMT4">
                  <p:embed/>
                </p:oleObj>
              </mc:Choice>
              <mc:Fallback>
                <p:oleObj name="Equation" r:id="rId16" imgW="127000" imgH="190500" progId="Equation.DSMT4">
                  <p:embed/>
                  <p:pic>
                    <p:nvPicPr>
                      <p:cNvPr id="0" name=""/>
                      <p:cNvPicPr>
                        <a:picLocks noChangeAspect="1" noChangeArrowheads="1"/>
                      </p:cNvPicPr>
                      <p:nvPr/>
                    </p:nvPicPr>
                    <p:blipFill>
                      <a:blip r:embed="rId17"/>
                      <a:srcRect/>
                      <a:stretch>
                        <a:fillRect/>
                      </a:stretch>
                    </p:blipFill>
                    <p:spPr bwMode="auto">
                      <a:xfrm>
                        <a:off x="6908800" y="2854325"/>
                        <a:ext cx="555625" cy="835025"/>
                      </a:xfrm>
                      <a:prstGeom prst="rect">
                        <a:avLst/>
                      </a:prstGeom>
                      <a:noFill/>
                      <a:extLst/>
                    </p:spPr>
                  </p:pic>
                </p:oleObj>
              </mc:Fallback>
            </mc:AlternateContent>
          </a:graphicData>
        </a:graphic>
      </p:graphicFrame>
      <p:cxnSp>
        <p:nvCxnSpPr>
          <p:cNvPr id="32" name="Straight Arrow Connector 31"/>
          <p:cNvCxnSpPr/>
          <p:nvPr/>
        </p:nvCxnSpPr>
        <p:spPr>
          <a:xfrm>
            <a:off x="9635069" y="3589848"/>
            <a:ext cx="1777998" cy="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668936" y="3623717"/>
            <a:ext cx="1794931" cy="660418"/>
          </a:xfrm>
          <a:prstGeom prst="straightConnector1">
            <a:avLst/>
          </a:prstGeom>
          <a:ln w="28575"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048573818"/>
              </p:ext>
            </p:extLst>
          </p:nvPr>
        </p:nvGraphicFramePr>
        <p:xfrm>
          <a:off x="9892765" y="2822575"/>
          <a:ext cx="1304925" cy="765175"/>
        </p:xfrm>
        <a:graphic>
          <a:graphicData uri="http://schemas.openxmlformats.org/presentationml/2006/ole">
            <mc:AlternateContent xmlns:mc="http://schemas.openxmlformats.org/markup-compatibility/2006">
              <mc:Choice xmlns:v="urn:schemas-microsoft-com:vml" Requires="v">
                <p:oleObj spid="_x0000_s362894" name="Equation" r:id="rId18" imgW="368300" imgH="215900" progId="Equation.DSMT4">
                  <p:embed/>
                </p:oleObj>
              </mc:Choice>
              <mc:Fallback>
                <p:oleObj name="Equation" r:id="rId18" imgW="368300" imgH="215900" progId="Equation.DSMT4">
                  <p:embed/>
                  <p:pic>
                    <p:nvPicPr>
                      <p:cNvPr id="0" name=""/>
                      <p:cNvPicPr>
                        <a:picLocks noChangeAspect="1" noChangeArrowheads="1"/>
                      </p:cNvPicPr>
                      <p:nvPr/>
                    </p:nvPicPr>
                    <p:blipFill>
                      <a:blip r:embed="rId19"/>
                      <a:srcRect/>
                      <a:stretch>
                        <a:fillRect/>
                      </a:stretch>
                    </p:blipFill>
                    <p:spPr bwMode="auto">
                      <a:xfrm>
                        <a:off x="9892765" y="2822575"/>
                        <a:ext cx="1304925" cy="765175"/>
                      </a:xfrm>
                      <a:prstGeom prst="rect">
                        <a:avLst/>
                      </a:prstGeom>
                      <a:noFill/>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805313104"/>
              </p:ext>
            </p:extLst>
          </p:nvPr>
        </p:nvGraphicFramePr>
        <p:xfrm>
          <a:off x="9926628" y="3855512"/>
          <a:ext cx="1304925" cy="765175"/>
        </p:xfrm>
        <a:graphic>
          <a:graphicData uri="http://schemas.openxmlformats.org/presentationml/2006/ole">
            <mc:AlternateContent xmlns:mc="http://schemas.openxmlformats.org/markup-compatibility/2006">
              <mc:Choice xmlns:v="urn:schemas-microsoft-com:vml" Requires="v">
                <p:oleObj spid="_x0000_s362895" name="Equation" r:id="rId20" imgW="368300" imgH="215900" progId="Equation.DSMT4">
                  <p:embed/>
                </p:oleObj>
              </mc:Choice>
              <mc:Fallback>
                <p:oleObj name="Equation" r:id="rId20" imgW="368300" imgH="215900" progId="Equation.DSMT4">
                  <p:embed/>
                  <p:pic>
                    <p:nvPicPr>
                      <p:cNvPr id="0" name=""/>
                      <p:cNvPicPr>
                        <a:picLocks noChangeAspect="1" noChangeArrowheads="1"/>
                      </p:cNvPicPr>
                      <p:nvPr/>
                    </p:nvPicPr>
                    <p:blipFill>
                      <a:blip r:embed="rId21"/>
                      <a:srcRect/>
                      <a:stretch>
                        <a:fillRect/>
                      </a:stretch>
                    </p:blipFill>
                    <p:spPr bwMode="auto">
                      <a:xfrm>
                        <a:off x="9926628" y="3855512"/>
                        <a:ext cx="1304925" cy="765175"/>
                      </a:xfrm>
                      <a:prstGeom prst="rect">
                        <a:avLst/>
                      </a:prstGeom>
                      <a:noFill/>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725852329"/>
              </p:ext>
            </p:extLst>
          </p:nvPr>
        </p:nvGraphicFramePr>
        <p:xfrm>
          <a:off x="7265988" y="1322917"/>
          <a:ext cx="2303462" cy="1284288"/>
        </p:xfrm>
        <a:graphic>
          <a:graphicData uri="http://schemas.openxmlformats.org/presentationml/2006/ole">
            <mc:AlternateContent xmlns:mc="http://schemas.openxmlformats.org/markup-compatibility/2006">
              <mc:Choice xmlns:v="urn:schemas-microsoft-com:vml" Requires="v">
                <p:oleObj spid="_x0000_s362896" name="Equation" r:id="rId22" imgW="889000" imgH="495300" progId="Equation.DSMT4">
                  <p:embed/>
                </p:oleObj>
              </mc:Choice>
              <mc:Fallback>
                <p:oleObj name="Equation" r:id="rId22" imgW="889000" imgH="495300" progId="Equation.DSMT4">
                  <p:embed/>
                  <p:pic>
                    <p:nvPicPr>
                      <p:cNvPr id="0" name=""/>
                      <p:cNvPicPr>
                        <a:picLocks noChangeAspect="1" noChangeArrowheads="1"/>
                      </p:cNvPicPr>
                      <p:nvPr/>
                    </p:nvPicPr>
                    <p:blipFill>
                      <a:blip r:embed="rId23"/>
                      <a:srcRect/>
                      <a:stretch>
                        <a:fillRect/>
                      </a:stretch>
                    </p:blipFill>
                    <p:spPr bwMode="auto">
                      <a:xfrm>
                        <a:off x="7265988" y="1322917"/>
                        <a:ext cx="2303462" cy="1284288"/>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072201660"/>
              </p:ext>
            </p:extLst>
          </p:nvPr>
        </p:nvGraphicFramePr>
        <p:xfrm>
          <a:off x="6365875" y="1718204"/>
          <a:ext cx="952500" cy="527050"/>
        </p:xfrm>
        <a:graphic>
          <a:graphicData uri="http://schemas.openxmlformats.org/presentationml/2006/ole">
            <mc:AlternateContent xmlns:mc="http://schemas.openxmlformats.org/markup-compatibility/2006">
              <mc:Choice xmlns:v="urn:schemas-microsoft-com:vml" Requires="v">
                <p:oleObj spid="_x0000_s362897" name="Equation" r:id="rId24" imgW="368300" imgH="203200" progId="Equation.DSMT4">
                  <p:embed/>
                </p:oleObj>
              </mc:Choice>
              <mc:Fallback>
                <p:oleObj name="Equation" r:id="rId24" imgW="368300" imgH="203200" progId="Equation.DSMT4">
                  <p:embed/>
                  <p:pic>
                    <p:nvPicPr>
                      <p:cNvPr id="0" name=""/>
                      <p:cNvPicPr>
                        <a:picLocks noChangeAspect="1" noChangeArrowheads="1"/>
                      </p:cNvPicPr>
                      <p:nvPr/>
                    </p:nvPicPr>
                    <p:blipFill>
                      <a:blip r:embed="rId25"/>
                      <a:srcRect/>
                      <a:stretch>
                        <a:fillRect/>
                      </a:stretch>
                    </p:blipFill>
                    <p:spPr bwMode="auto">
                      <a:xfrm>
                        <a:off x="6365875" y="1718204"/>
                        <a:ext cx="952500" cy="527050"/>
                      </a:xfrm>
                      <a:prstGeom prst="rect">
                        <a:avLst/>
                      </a:prstGeom>
                      <a:noFill/>
                      <a:extLst/>
                    </p:spPr>
                  </p:pic>
                </p:oleObj>
              </mc:Fallback>
            </mc:AlternateContent>
          </a:graphicData>
        </a:graphic>
      </p:graphicFrame>
      <p:sp>
        <p:nvSpPr>
          <p:cNvPr id="34" name="TextBox 33"/>
          <p:cNvSpPr txBox="1"/>
          <p:nvPr/>
        </p:nvSpPr>
        <p:spPr>
          <a:xfrm>
            <a:off x="6335341" y="4741312"/>
            <a:ext cx="2165192" cy="954107"/>
          </a:xfrm>
          <a:prstGeom prst="rect">
            <a:avLst/>
          </a:prstGeom>
          <a:noFill/>
        </p:spPr>
        <p:txBody>
          <a:bodyPr wrap="square" rtlCol="0">
            <a:spAutoFit/>
          </a:bodyPr>
          <a:lstStyle/>
          <a:p>
            <a:pPr algn="ctr"/>
            <a:r>
              <a:rPr lang="en-US" sz="2800" dirty="0"/>
              <a:t>Activation Function</a:t>
            </a:r>
          </a:p>
        </p:txBody>
      </p:sp>
      <p:sp>
        <p:nvSpPr>
          <p:cNvPr id="35" name="TextBox 34"/>
          <p:cNvSpPr txBox="1"/>
          <p:nvPr/>
        </p:nvSpPr>
        <p:spPr>
          <a:xfrm>
            <a:off x="8485876" y="4571979"/>
            <a:ext cx="2165192" cy="523220"/>
          </a:xfrm>
          <a:prstGeom prst="rect">
            <a:avLst/>
          </a:prstGeom>
          <a:noFill/>
        </p:spPr>
        <p:txBody>
          <a:bodyPr wrap="square" rtlCol="0">
            <a:spAutoFit/>
          </a:bodyPr>
          <a:lstStyle/>
          <a:p>
            <a:pPr algn="ctr"/>
            <a:r>
              <a:rPr lang="en-US" sz="2800" dirty="0"/>
              <a:t>Output</a:t>
            </a:r>
          </a:p>
        </p:txBody>
      </p:sp>
    </p:spTree>
    <p:extLst>
      <p:ext uri="{BB962C8B-B14F-4D97-AF65-F5344CB8AC3E}">
        <p14:creationId xmlns:p14="http://schemas.microsoft.com/office/powerpoint/2010/main" val="406868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892408019"/>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398635"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586280896"/>
              </p:ext>
            </p:extLst>
          </p:nvPr>
        </p:nvGraphicFramePr>
        <p:xfrm>
          <a:off x="9393766" y="410709"/>
          <a:ext cx="2425700" cy="952954"/>
        </p:xfrm>
        <a:graphic>
          <a:graphicData uri="http://schemas.openxmlformats.org/presentationml/2006/ole">
            <mc:AlternateContent xmlns:mc="http://schemas.openxmlformats.org/markup-compatibility/2006">
              <mc:Choice xmlns:v="urn:schemas-microsoft-com:vml" Requires="v">
                <p:oleObj spid="_x0000_s398636" name="Equation" r:id="rId5" imgW="1003300" imgH="393700" progId="Equation.DSMT4">
                  <p:embed/>
                </p:oleObj>
              </mc:Choice>
              <mc:Fallback>
                <p:oleObj name="Equation" r:id="rId5" imgW="1003300" imgH="393700" progId="Equation.DSMT4">
                  <p:embed/>
                  <p:pic>
                    <p:nvPicPr>
                      <p:cNvPr id="0" name=""/>
                      <p:cNvPicPr>
                        <a:picLocks noChangeAspect="1" noChangeArrowheads="1"/>
                      </p:cNvPicPr>
                      <p:nvPr/>
                    </p:nvPicPr>
                    <p:blipFill>
                      <a:blip r:embed="rId6"/>
                      <a:srcRect/>
                      <a:stretch>
                        <a:fillRect/>
                      </a:stretch>
                    </p:blipFill>
                    <p:spPr bwMode="auto">
                      <a:xfrm>
                        <a:off x="9393766" y="410709"/>
                        <a:ext cx="2425700" cy="952954"/>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33653625"/>
              </p:ext>
            </p:extLst>
          </p:nvPr>
        </p:nvGraphicFramePr>
        <p:xfrm>
          <a:off x="356129" y="3009382"/>
          <a:ext cx="5392737" cy="1255712"/>
        </p:xfrm>
        <a:graphic>
          <a:graphicData uri="http://schemas.openxmlformats.org/presentationml/2006/ole">
            <mc:AlternateContent xmlns:mc="http://schemas.openxmlformats.org/markup-compatibility/2006">
              <mc:Choice xmlns:v="urn:schemas-microsoft-com:vml" Requires="v">
                <p:oleObj spid="_x0000_s398637" name="Equation" r:id="rId7" imgW="1854200" imgH="431800" progId="Equation.DSMT4">
                  <p:embed/>
                </p:oleObj>
              </mc:Choice>
              <mc:Fallback>
                <p:oleObj name="Equation" r:id="rId7" imgW="1854200" imgH="431800" progId="Equation.DSMT4">
                  <p:embed/>
                  <p:pic>
                    <p:nvPicPr>
                      <p:cNvPr id="0" name=""/>
                      <p:cNvPicPr>
                        <a:picLocks noChangeAspect="1" noChangeArrowheads="1"/>
                      </p:cNvPicPr>
                      <p:nvPr/>
                    </p:nvPicPr>
                    <p:blipFill>
                      <a:blip r:embed="rId8"/>
                      <a:srcRect/>
                      <a:stretch>
                        <a:fillRect/>
                      </a:stretch>
                    </p:blipFill>
                    <p:spPr bwMode="auto">
                      <a:xfrm>
                        <a:off x="356129" y="3009382"/>
                        <a:ext cx="5392737" cy="1255712"/>
                      </a:xfrm>
                      <a:prstGeom prst="rect">
                        <a:avLst/>
                      </a:prstGeom>
                      <a:noFill/>
                      <a:extLst/>
                    </p:spPr>
                  </p:pic>
                </p:oleObj>
              </mc:Fallback>
            </mc:AlternateContent>
          </a:graphicData>
        </a:graphic>
      </p:graphicFrame>
      <p:cxnSp>
        <p:nvCxnSpPr>
          <p:cNvPr id="6" name="Straight Arrow Connector 5"/>
          <p:cNvCxnSpPr/>
          <p:nvPr/>
        </p:nvCxnSpPr>
        <p:spPr>
          <a:xfrm flipV="1">
            <a:off x="7518400" y="2581881"/>
            <a:ext cx="1245161" cy="804786"/>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450666" y="2112134"/>
            <a:ext cx="1354644" cy="444800"/>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2" idx="6"/>
            <a:endCxn id="4" idx="1"/>
          </p:cNvCxnSpPr>
          <p:nvPr/>
        </p:nvCxnSpPr>
        <p:spPr>
          <a:xfrm>
            <a:off x="7993917" y="1317816"/>
            <a:ext cx="976777" cy="374429"/>
          </a:xfrm>
          <a:prstGeom prst="straightConnector1">
            <a:avLst/>
          </a:prstGeom>
          <a:ln w="1524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8737590" y="1532267"/>
            <a:ext cx="1591734" cy="1092399"/>
            <a:chOff x="8161866" y="1261334"/>
            <a:chExt cx="1998133" cy="1448000"/>
          </a:xfrm>
        </p:grpSpPr>
        <p:sp>
          <p:nvSpPr>
            <p:cNvPr id="4" name="Oval 3"/>
            <p:cNvSpPr/>
            <p:nvPr/>
          </p:nvSpPr>
          <p:spPr>
            <a:xfrm>
              <a:off x="8161866" y="1261334"/>
              <a:ext cx="1998133" cy="1448000"/>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p:cNvCxnSpPr>
              <a:stCxn id="4" idx="0"/>
              <a:endCxn id="4" idx="4"/>
            </p:cNvCxnSpPr>
            <p:nvPr/>
          </p:nvCxnSpPr>
          <p:spPr>
            <a:xfrm>
              <a:off x="9160933" y="1261334"/>
              <a:ext cx="0" cy="144800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993448" y="951877"/>
            <a:ext cx="1000469" cy="731877"/>
            <a:chOff x="423331" y="829715"/>
            <a:chExt cx="1930402" cy="1016018"/>
          </a:xfrm>
        </p:grpSpPr>
        <p:sp>
          <p:nvSpPr>
            <p:cNvPr id="22" name="Oval 2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p:cNvCxnSpPr>
              <a:endCxn id="2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20739614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8638"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5" name="Freeform 2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Arrow Connector 61"/>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9" name="Group 48"/>
          <p:cNvGrpSpPr/>
          <p:nvPr/>
        </p:nvGrpSpPr>
        <p:grpSpPr>
          <a:xfrm>
            <a:off x="7044247" y="2035610"/>
            <a:ext cx="1000469" cy="731877"/>
            <a:chOff x="423331" y="829715"/>
            <a:chExt cx="1930402" cy="1016018"/>
          </a:xfrm>
        </p:grpSpPr>
        <p:sp>
          <p:nvSpPr>
            <p:cNvPr id="50" name="Oval 4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3" name="Straight Connector 52"/>
            <p:cNvCxnSpPr>
              <a:endCxn id="5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4" name="Object 53"/>
            <p:cNvGraphicFramePr>
              <a:graphicFrameLocks noChangeAspect="1"/>
            </p:cNvGraphicFramePr>
            <p:nvPr>
              <p:extLst>
                <p:ext uri="{D42A27DB-BD31-4B8C-83A1-F6EECF244321}">
                  <p14:modId xmlns:p14="http://schemas.microsoft.com/office/powerpoint/2010/main" val="427662887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8639"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5" name="Freeform 5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6" name="Group 55"/>
          <p:cNvGrpSpPr/>
          <p:nvPr/>
        </p:nvGrpSpPr>
        <p:grpSpPr>
          <a:xfrm>
            <a:off x="7095048" y="2933073"/>
            <a:ext cx="1000469" cy="731877"/>
            <a:chOff x="423331" y="829715"/>
            <a:chExt cx="1930402" cy="1016018"/>
          </a:xfrm>
        </p:grpSpPr>
        <p:sp>
          <p:nvSpPr>
            <p:cNvPr id="57" name="Oval 56"/>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endCxn id="57"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419500873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398640"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10"/>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0" name="Freeform 59"/>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4" name="Straight Arrow Connector 63"/>
          <p:cNvCxnSpPr/>
          <p:nvPr/>
        </p:nvCxnSpPr>
        <p:spPr>
          <a:xfrm flipV="1">
            <a:off x="5604933" y="2581881"/>
            <a:ext cx="1431432" cy="4999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50"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6" name="Object 65"/>
          <p:cNvGraphicFramePr>
            <a:graphicFrameLocks noChangeAspect="1"/>
          </p:cNvGraphicFramePr>
          <p:nvPr>
            <p:extLst>
              <p:ext uri="{D42A27DB-BD31-4B8C-83A1-F6EECF244321}">
                <p14:modId xmlns:p14="http://schemas.microsoft.com/office/powerpoint/2010/main" val="2993380092"/>
              </p:ext>
            </p:extLst>
          </p:nvPr>
        </p:nvGraphicFramePr>
        <p:xfrm>
          <a:off x="5237051" y="2020708"/>
          <a:ext cx="503761" cy="533238"/>
        </p:xfrm>
        <a:graphic>
          <a:graphicData uri="http://schemas.openxmlformats.org/presentationml/2006/ole">
            <mc:AlternateContent xmlns:mc="http://schemas.openxmlformats.org/markup-compatibility/2006">
              <mc:Choice xmlns:v="urn:schemas-microsoft-com:vml" Requires="v">
                <p:oleObj spid="_x0000_s398641" name="Equation" r:id="rId13" imgW="215900" imgH="203200" progId="Equation.DSMT4">
                  <p:embed/>
                </p:oleObj>
              </mc:Choice>
              <mc:Fallback>
                <p:oleObj name="Equation" r:id="rId13" imgW="215900" imgH="203200" progId="Equation.DSMT4">
                  <p:embed/>
                  <p:pic>
                    <p:nvPicPr>
                      <p:cNvPr id="0" name=""/>
                      <p:cNvPicPr>
                        <a:picLocks noChangeAspect="1" noChangeArrowheads="1"/>
                      </p:cNvPicPr>
                      <p:nvPr/>
                    </p:nvPicPr>
                    <p:blipFill>
                      <a:blip r:embed="rId14"/>
                      <a:srcRect/>
                      <a:stretch>
                        <a:fillRect/>
                      </a:stretch>
                    </p:blipFill>
                    <p:spPr bwMode="auto">
                      <a:xfrm>
                        <a:off x="5237051" y="2020708"/>
                        <a:ext cx="503761" cy="533238"/>
                      </a:xfrm>
                      <a:prstGeom prst="rect">
                        <a:avLst/>
                      </a:prstGeom>
                      <a:noFill/>
                      <a:extLst/>
                    </p:spPr>
                  </p:pic>
                </p:oleObj>
              </mc:Fallback>
            </mc:AlternateContent>
          </a:graphicData>
        </a:graphic>
      </p:graphicFrame>
      <p:cxnSp>
        <p:nvCxnSpPr>
          <p:cNvPr id="83" name="Straight Arrow Connector 82"/>
          <p:cNvCxnSpPr>
            <a:endCxn id="50" idx="1"/>
          </p:cNvCxnSpPr>
          <p:nvPr/>
        </p:nvCxnSpPr>
        <p:spPr>
          <a:xfrm>
            <a:off x="4437920" y="1114616"/>
            <a:ext cx="2752842" cy="102817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57"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92" name="Object 91"/>
          <p:cNvGraphicFramePr>
            <a:graphicFrameLocks noChangeAspect="1"/>
          </p:cNvGraphicFramePr>
          <p:nvPr>
            <p:extLst>
              <p:ext uri="{D42A27DB-BD31-4B8C-83A1-F6EECF244321}">
                <p14:modId xmlns:p14="http://schemas.microsoft.com/office/powerpoint/2010/main" val="1498498567"/>
              </p:ext>
            </p:extLst>
          </p:nvPr>
        </p:nvGraphicFramePr>
        <p:xfrm>
          <a:off x="6035156" y="3735401"/>
          <a:ext cx="565150" cy="531812"/>
        </p:xfrm>
        <a:graphic>
          <a:graphicData uri="http://schemas.openxmlformats.org/presentationml/2006/ole">
            <mc:AlternateContent xmlns:mc="http://schemas.openxmlformats.org/markup-compatibility/2006">
              <mc:Choice xmlns:v="urn:schemas-microsoft-com:vml" Requires="v">
                <p:oleObj spid="_x0000_s398642" name="Equation" r:id="rId15" imgW="215900" imgH="203200" progId="Equation.DSMT4">
                  <p:embed/>
                </p:oleObj>
              </mc:Choice>
              <mc:Fallback>
                <p:oleObj name="Equation" r:id="rId15" imgW="215900" imgH="203200" progId="Equation.DSMT4">
                  <p:embed/>
                  <p:pic>
                    <p:nvPicPr>
                      <p:cNvPr id="0" name=""/>
                      <p:cNvPicPr>
                        <a:picLocks noChangeAspect="1" noChangeArrowheads="1"/>
                      </p:cNvPicPr>
                      <p:nvPr/>
                    </p:nvPicPr>
                    <p:blipFill>
                      <a:blip r:embed="rId16"/>
                      <a:srcRect/>
                      <a:stretch>
                        <a:fillRect/>
                      </a:stretch>
                    </p:blipFill>
                    <p:spPr bwMode="auto">
                      <a:xfrm>
                        <a:off x="6035156" y="3735401"/>
                        <a:ext cx="565150" cy="531812"/>
                      </a:xfrm>
                      <a:prstGeom prst="rect">
                        <a:avLst/>
                      </a:prstGeom>
                      <a:noFill/>
                      <a:extLst/>
                    </p:spPr>
                  </p:pic>
                </p:oleObj>
              </mc:Fallback>
            </mc:AlternateContent>
          </a:graphicData>
        </a:graphic>
      </p:graphicFrame>
      <p:cxnSp>
        <p:nvCxnSpPr>
          <p:cNvPr id="93" name="Straight Arrow Connector 92"/>
          <p:cNvCxnSpPr/>
          <p:nvPr/>
        </p:nvCxnSpPr>
        <p:spPr>
          <a:xfrm flipH="1" flipV="1">
            <a:off x="5554142" y="3640680"/>
            <a:ext cx="423333" cy="2201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991262890"/>
              </p:ext>
            </p:extLst>
          </p:nvPr>
        </p:nvGraphicFramePr>
        <p:xfrm>
          <a:off x="1328209" y="2348452"/>
          <a:ext cx="1831975" cy="536575"/>
        </p:xfrm>
        <a:graphic>
          <a:graphicData uri="http://schemas.openxmlformats.org/presentationml/2006/ole">
            <mc:AlternateContent xmlns:mc="http://schemas.openxmlformats.org/markup-compatibility/2006">
              <mc:Choice xmlns:v="urn:schemas-microsoft-com:vml" Requires="v">
                <p:oleObj spid="_x0000_s398643" name="Equation" r:id="rId17" imgW="698500" imgH="203200" progId="Equation.DSMT4">
                  <p:embed/>
                </p:oleObj>
              </mc:Choice>
              <mc:Fallback>
                <p:oleObj name="Equation" r:id="rId17" imgW="698500" imgH="203200" progId="Equation.DSMT4">
                  <p:embed/>
                  <p:pic>
                    <p:nvPicPr>
                      <p:cNvPr id="0" name=""/>
                      <p:cNvPicPr>
                        <a:picLocks noChangeAspect="1" noChangeArrowheads="1"/>
                      </p:cNvPicPr>
                      <p:nvPr/>
                    </p:nvPicPr>
                    <p:blipFill>
                      <a:blip r:embed="rId18"/>
                      <a:srcRect/>
                      <a:stretch>
                        <a:fillRect/>
                      </a:stretch>
                    </p:blipFill>
                    <p:spPr bwMode="auto">
                      <a:xfrm>
                        <a:off x="1328209" y="2348452"/>
                        <a:ext cx="1831975" cy="536575"/>
                      </a:xfrm>
                      <a:prstGeom prst="rect">
                        <a:avLst/>
                      </a:prstGeom>
                      <a:noFill/>
                      <a:extLst/>
                    </p:spPr>
                  </p:pic>
                </p:oleObj>
              </mc:Fallback>
            </mc:AlternateContent>
          </a:graphicData>
        </a:graphic>
      </p:graphicFrame>
      <p:cxnSp>
        <p:nvCxnSpPr>
          <p:cNvPr id="76" name="Straight Arrow Connector 75"/>
          <p:cNvCxnSpPr/>
          <p:nvPr/>
        </p:nvCxnSpPr>
        <p:spPr>
          <a:xfrm>
            <a:off x="2878667" y="2895610"/>
            <a:ext cx="287876" cy="254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1930399" y="2929478"/>
            <a:ext cx="1049867" cy="15917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3760864200"/>
              </p:ext>
            </p:extLst>
          </p:nvPr>
        </p:nvGraphicFramePr>
        <p:xfrm>
          <a:off x="432859" y="4404793"/>
          <a:ext cx="10898188" cy="1809750"/>
        </p:xfrm>
        <a:graphic>
          <a:graphicData uri="http://schemas.openxmlformats.org/presentationml/2006/ole">
            <mc:AlternateContent xmlns:mc="http://schemas.openxmlformats.org/markup-compatibility/2006">
              <mc:Choice xmlns:v="urn:schemas-microsoft-com:vml" Requires="v">
                <p:oleObj spid="_x0000_s398644" name="Equation" r:id="rId19" imgW="3746500" imgH="622300" progId="Equation.DSMT4">
                  <p:embed/>
                </p:oleObj>
              </mc:Choice>
              <mc:Fallback>
                <p:oleObj name="Equation" r:id="rId19" imgW="3746500" imgH="622300" progId="Equation.DSMT4">
                  <p:embed/>
                  <p:pic>
                    <p:nvPicPr>
                      <p:cNvPr id="0" name=""/>
                      <p:cNvPicPr>
                        <a:picLocks noChangeAspect="1" noChangeArrowheads="1"/>
                      </p:cNvPicPr>
                      <p:nvPr/>
                    </p:nvPicPr>
                    <p:blipFill>
                      <a:blip r:embed="rId20"/>
                      <a:srcRect/>
                      <a:stretch>
                        <a:fillRect/>
                      </a:stretch>
                    </p:blipFill>
                    <p:spPr bwMode="auto">
                      <a:xfrm>
                        <a:off x="432859" y="4404793"/>
                        <a:ext cx="10898188" cy="1809750"/>
                      </a:xfrm>
                      <a:prstGeom prst="rect">
                        <a:avLst/>
                      </a:prstGeom>
                      <a:noFill/>
                      <a:extLst/>
                    </p:spPr>
                  </p:pic>
                </p:oleObj>
              </mc:Fallback>
            </mc:AlternateContent>
          </a:graphicData>
        </a:graphic>
      </p:graphicFrame>
      <p:cxnSp>
        <p:nvCxnSpPr>
          <p:cNvPr id="41" name="Straight Connector 40"/>
          <p:cNvCxnSpPr>
            <a:stCxn id="87" idx="3"/>
          </p:cNvCxnSpPr>
          <p:nvPr/>
        </p:nvCxnSpPr>
        <p:spPr>
          <a:xfrm flipH="1">
            <a:off x="1202267" y="4288107"/>
            <a:ext cx="881881" cy="28390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4" name="Object 43"/>
          <p:cNvGraphicFramePr>
            <a:graphicFrameLocks noChangeAspect="1"/>
          </p:cNvGraphicFramePr>
          <p:nvPr>
            <p:extLst>
              <p:ext uri="{D42A27DB-BD31-4B8C-83A1-F6EECF244321}">
                <p14:modId xmlns:p14="http://schemas.microsoft.com/office/powerpoint/2010/main" val="1715952874"/>
              </p:ext>
            </p:extLst>
          </p:nvPr>
        </p:nvGraphicFramePr>
        <p:xfrm>
          <a:off x="1326092" y="5565775"/>
          <a:ext cx="8570913" cy="1292225"/>
        </p:xfrm>
        <a:graphic>
          <a:graphicData uri="http://schemas.openxmlformats.org/presentationml/2006/ole">
            <mc:AlternateContent xmlns:mc="http://schemas.openxmlformats.org/markup-compatibility/2006">
              <mc:Choice xmlns:v="urn:schemas-microsoft-com:vml" Requires="v">
                <p:oleObj spid="_x0000_s398645" name="Equation" r:id="rId21" imgW="2946400" imgH="444500" progId="Equation.DSMT4">
                  <p:embed/>
                </p:oleObj>
              </mc:Choice>
              <mc:Fallback>
                <p:oleObj name="Equation" r:id="rId21" imgW="2946400" imgH="444500" progId="Equation.DSMT4">
                  <p:embed/>
                  <p:pic>
                    <p:nvPicPr>
                      <p:cNvPr id="0" name=""/>
                      <p:cNvPicPr>
                        <a:picLocks noChangeAspect="1" noChangeArrowheads="1"/>
                      </p:cNvPicPr>
                      <p:nvPr/>
                    </p:nvPicPr>
                    <p:blipFill>
                      <a:blip r:embed="rId22"/>
                      <a:srcRect/>
                      <a:stretch>
                        <a:fillRect/>
                      </a:stretch>
                    </p:blipFill>
                    <p:spPr bwMode="auto">
                      <a:xfrm>
                        <a:off x="1326092" y="5565775"/>
                        <a:ext cx="8570913" cy="1292225"/>
                      </a:xfrm>
                      <a:prstGeom prst="rect">
                        <a:avLst/>
                      </a:prstGeom>
                      <a:noFill/>
                      <a:extLst/>
                    </p:spPr>
                  </p:pic>
                </p:oleObj>
              </mc:Fallback>
            </mc:AlternateContent>
          </a:graphicData>
        </a:graphic>
      </p:graphicFrame>
      <p:sp>
        <p:nvSpPr>
          <p:cNvPr id="45" name="TextBox 44"/>
          <p:cNvSpPr txBox="1"/>
          <p:nvPr/>
        </p:nvSpPr>
        <p:spPr>
          <a:xfrm>
            <a:off x="7247469" y="457200"/>
            <a:ext cx="569387" cy="553998"/>
          </a:xfrm>
          <a:prstGeom prst="rect">
            <a:avLst/>
          </a:prstGeom>
          <a:noFill/>
        </p:spPr>
        <p:txBody>
          <a:bodyPr wrap="none" rtlCol="0">
            <a:spAutoFit/>
          </a:bodyPr>
          <a:lstStyle/>
          <a:p>
            <a:r>
              <a:rPr lang="en-US" sz="3000" dirty="0"/>
              <a:t>99</a:t>
            </a:r>
          </a:p>
        </p:txBody>
      </p:sp>
      <p:sp>
        <p:nvSpPr>
          <p:cNvPr id="46" name="TextBox 45"/>
          <p:cNvSpPr txBox="1"/>
          <p:nvPr/>
        </p:nvSpPr>
        <p:spPr>
          <a:xfrm>
            <a:off x="7620002" y="1591731"/>
            <a:ext cx="569387" cy="553998"/>
          </a:xfrm>
          <a:prstGeom prst="rect">
            <a:avLst/>
          </a:prstGeom>
          <a:noFill/>
        </p:spPr>
        <p:txBody>
          <a:bodyPr wrap="none" rtlCol="0">
            <a:spAutoFit/>
          </a:bodyPr>
          <a:lstStyle/>
          <a:p>
            <a:r>
              <a:rPr lang="en-US" sz="3000" dirty="0"/>
              <a:t>98</a:t>
            </a:r>
          </a:p>
        </p:txBody>
      </p:sp>
      <p:sp>
        <p:nvSpPr>
          <p:cNvPr id="47" name="TextBox 46"/>
          <p:cNvSpPr txBox="1"/>
          <p:nvPr/>
        </p:nvSpPr>
        <p:spPr>
          <a:xfrm>
            <a:off x="7332137" y="3606799"/>
            <a:ext cx="569387" cy="553998"/>
          </a:xfrm>
          <a:prstGeom prst="rect">
            <a:avLst/>
          </a:prstGeom>
          <a:noFill/>
        </p:spPr>
        <p:txBody>
          <a:bodyPr wrap="none" rtlCol="0">
            <a:spAutoFit/>
          </a:bodyPr>
          <a:lstStyle/>
          <a:p>
            <a:r>
              <a:rPr lang="en-US" sz="3000" dirty="0"/>
              <a:t>97</a:t>
            </a:r>
          </a:p>
        </p:txBody>
      </p:sp>
    </p:spTree>
    <p:extLst>
      <p:ext uri="{BB962C8B-B14F-4D97-AF65-F5344CB8AC3E}">
        <p14:creationId xmlns:p14="http://schemas.microsoft.com/office/powerpoint/2010/main" val="689962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719262503"/>
              </p:ext>
            </p:extLst>
          </p:nvPr>
        </p:nvGraphicFramePr>
        <p:xfrm>
          <a:off x="893763" y="486833"/>
          <a:ext cx="4654550" cy="1255713"/>
        </p:xfrm>
        <a:graphic>
          <a:graphicData uri="http://schemas.openxmlformats.org/presentationml/2006/ole">
            <mc:AlternateContent xmlns:mc="http://schemas.openxmlformats.org/markup-compatibility/2006">
              <mc:Choice xmlns:v="urn:schemas-microsoft-com:vml" Requires="v">
                <p:oleObj spid="_x0000_s399487" name="Equation" r:id="rId3" imgW="1600200" imgH="431800" progId="Equation.DSMT4">
                  <p:embed/>
                </p:oleObj>
              </mc:Choice>
              <mc:Fallback>
                <p:oleObj name="Equation" r:id="rId3" imgW="1600200" imgH="431800" progId="Equation.DSMT4">
                  <p:embed/>
                  <p:pic>
                    <p:nvPicPr>
                      <p:cNvPr id="0" name=""/>
                      <p:cNvPicPr>
                        <a:picLocks noChangeAspect="1" noChangeArrowheads="1"/>
                      </p:cNvPicPr>
                      <p:nvPr/>
                    </p:nvPicPr>
                    <p:blipFill>
                      <a:blip r:embed="rId4"/>
                      <a:srcRect/>
                      <a:stretch>
                        <a:fillRect/>
                      </a:stretch>
                    </p:blipFill>
                    <p:spPr bwMode="auto">
                      <a:xfrm>
                        <a:off x="893763" y="486833"/>
                        <a:ext cx="4654550" cy="1255713"/>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86189211"/>
              </p:ext>
            </p:extLst>
          </p:nvPr>
        </p:nvGraphicFramePr>
        <p:xfrm>
          <a:off x="1820863" y="1976438"/>
          <a:ext cx="2770187" cy="1255712"/>
        </p:xfrm>
        <a:graphic>
          <a:graphicData uri="http://schemas.openxmlformats.org/presentationml/2006/ole">
            <mc:AlternateContent xmlns:mc="http://schemas.openxmlformats.org/markup-compatibility/2006">
              <mc:Choice xmlns:v="urn:schemas-microsoft-com:vml" Requires="v">
                <p:oleObj spid="_x0000_s399488" name="Equation" r:id="rId5" imgW="952500" imgH="431800" progId="Equation.DSMT4">
                  <p:embed/>
                </p:oleObj>
              </mc:Choice>
              <mc:Fallback>
                <p:oleObj name="Equation" r:id="rId5" imgW="952500" imgH="431800" progId="Equation.DSMT4">
                  <p:embed/>
                  <p:pic>
                    <p:nvPicPr>
                      <p:cNvPr id="0" name=""/>
                      <p:cNvPicPr>
                        <a:picLocks noChangeAspect="1" noChangeArrowheads="1"/>
                      </p:cNvPicPr>
                      <p:nvPr/>
                    </p:nvPicPr>
                    <p:blipFill>
                      <a:blip r:embed="rId6"/>
                      <a:srcRect/>
                      <a:stretch>
                        <a:fillRect/>
                      </a:stretch>
                    </p:blipFill>
                    <p:spPr bwMode="auto">
                      <a:xfrm>
                        <a:off x="1820863" y="1976438"/>
                        <a:ext cx="2770187" cy="1255712"/>
                      </a:xfrm>
                      <a:prstGeom prst="rect">
                        <a:avLst/>
                      </a:prstGeom>
                      <a:noFill/>
                      <a:extLst/>
                    </p:spPr>
                  </p:pic>
                </p:oleObj>
              </mc:Fallback>
            </mc:AlternateContent>
          </a:graphicData>
        </a:graphic>
      </p:graphicFrame>
      <p:sp>
        <p:nvSpPr>
          <p:cNvPr id="6" name="Oval 5"/>
          <p:cNvSpPr/>
          <p:nvPr/>
        </p:nvSpPr>
        <p:spPr>
          <a:xfrm>
            <a:off x="9459798" y="1998133"/>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Connector 6"/>
          <p:cNvCxnSpPr>
            <a:stCxn id="6" idx="0"/>
            <a:endCxn id="6" idx="4"/>
          </p:cNvCxnSpPr>
          <p:nvPr/>
        </p:nvCxnSpPr>
        <p:spPr>
          <a:xfrm>
            <a:off x="10673501" y="1998133"/>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3354432432"/>
              </p:ext>
            </p:extLst>
          </p:nvPr>
        </p:nvGraphicFramePr>
        <p:xfrm>
          <a:off x="9820275" y="2336800"/>
          <a:ext cx="746125" cy="519113"/>
        </p:xfrm>
        <a:graphic>
          <a:graphicData uri="http://schemas.openxmlformats.org/presentationml/2006/ole">
            <mc:AlternateContent xmlns:mc="http://schemas.openxmlformats.org/markup-compatibility/2006">
              <mc:Choice xmlns:v="urn:schemas-microsoft-com:vml" Requires="v">
                <p:oleObj spid="_x0000_s399489" name="Equation" r:id="rId7" imgW="292100" imgH="203200" progId="Equation.DSMT4">
                  <p:embed/>
                </p:oleObj>
              </mc:Choice>
              <mc:Fallback>
                <p:oleObj name="Equation" r:id="rId7" imgW="292100" imgH="203200" progId="Equation.DSMT4">
                  <p:embed/>
                  <p:pic>
                    <p:nvPicPr>
                      <p:cNvPr id="0" name=""/>
                      <p:cNvPicPr>
                        <a:picLocks noChangeAspect="1" noChangeArrowheads="1"/>
                      </p:cNvPicPr>
                      <p:nvPr/>
                    </p:nvPicPr>
                    <p:blipFill>
                      <a:blip r:embed="rId8"/>
                      <a:srcRect/>
                      <a:stretch>
                        <a:fillRect/>
                      </a:stretch>
                    </p:blipFill>
                    <p:spPr bwMode="auto">
                      <a:xfrm>
                        <a:off x="9820275" y="2336800"/>
                        <a:ext cx="746125" cy="519113"/>
                      </a:xfrm>
                      <a:prstGeom prst="rect">
                        <a:avLst/>
                      </a:prstGeom>
                      <a:noFill/>
                      <a:extLst/>
                    </p:spPr>
                  </p:pic>
                </p:oleObj>
              </mc:Fallback>
            </mc:AlternateContent>
          </a:graphicData>
        </a:graphic>
      </p:graphicFrame>
      <p:cxnSp>
        <p:nvCxnSpPr>
          <p:cNvPr id="9" name="Straight Arrow Connector 8"/>
          <p:cNvCxnSpPr/>
          <p:nvPr/>
        </p:nvCxnSpPr>
        <p:spPr>
          <a:xfrm>
            <a:off x="7603056" y="2116666"/>
            <a:ext cx="1879600" cy="4064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738522" y="2709312"/>
            <a:ext cx="1744148" cy="18628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50656" y="1303866"/>
            <a:ext cx="2032000" cy="103293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4229961419"/>
              </p:ext>
            </p:extLst>
          </p:nvPr>
        </p:nvGraphicFramePr>
        <p:xfrm>
          <a:off x="8178800" y="1252538"/>
          <a:ext cx="706438" cy="573087"/>
        </p:xfrm>
        <a:graphic>
          <a:graphicData uri="http://schemas.openxmlformats.org/presentationml/2006/ole">
            <mc:AlternateContent xmlns:mc="http://schemas.openxmlformats.org/markup-compatibility/2006">
              <mc:Choice xmlns:v="urn:schemas-microsoft-com:vml" Requires="v">
                <p:oleObj spid="_x0000_s399490" name="Equation" r:id="rId9" imgW="266700" imgH="215900" progId="Equation.DSMT4">
                  <p:embed/>
                </p:oleObj>
              </mc:Choice>
              <mc:Fallback>
                <p:oleObj name="Equation" r:id="rId9" imgW="266700" imgH="215900" progId="Equation.DSMT4">
                  <p:embed/>
                  <p:pic>
                    <p:nvPicPr>
                      <p:cNvPr id="0" name=""/>
                      <p:cNvPicPr>
                        <a:picLocks noChangeAspect="1" noChangeArrowheads="1"/>
                      </p:cNvPicPr>
                      <p:nvPr/>
                    </p:nvPicPr>
                    <p:blipFill>
                      <a:blip r:embed="rId10"/>
                      <a:srcRect/>
                      <a:stretch>
                        <a:fillRect/>
                      </a:stretch>
                    </p:blipFill>
                    <p:spPr bwMode="auto">
                      <a:xfrm>
                        <a:off x="8178800" y="1252538"/>
                        <a:ext cx="706438" cy="573087"/>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13296702"/>
              </p:ext>
            </p:extLst>
          </p:nvPr>
        </p:nvGraphicFramePr>
        <p:xfrm>
          <a:off x="7118350" y="744538"/>
          <a:ext cx="461963" cy="568325"/>
        </p:xfrm>
        <a:graphic>
          <a:graphicData uri="http://schemas.openxmlformats.org/presentationml/2006/ole">
            <mc:AlternateContent xmlns:mc="http://schemas.openxmlformats.org/markup-compatibility/2006">
              <mc:Choice xmlns:v="urn:schemas-microsoft-com:vml" Requires="v">
                <p:oleObj spid="_x0000_s399491" name="Equation" r:id="rId11" imgW="165100" imgH="203200" progId="Equation.DSMT4">
                  <p:embed/>
                </p:oleObj>
              </mc:Choice>
              <mc:Fallback>
                <p:oleObj name="Equation" r:id="rId11" imgW="165100" imgH="203200" progId="Equation.DSMT4">
                  <p:embed/>
                  <p:pic>
                    <p:nvPicPr>
                      <p:cNvPr id="0" name=""/>
                      <p:cNvPicPr>
                        <a:picLocks noChangeAspect="1" noChangeArrowheads="1"/>
                      </p:cNvPicPr>
                      <p:nvPr/>
                    </p:nvPicPr>
                    <p:blipFill>
                      <a:blip r:embed="rId12"/>
                      <a:srcRect/>
                      <a:stretch>
                        <a:fillRect/>
                      </a:stretch>
                    </p:blipFill>
                    <p:spPr bwMode="auto">
                      <a:xfrm>
                        <a:off x="7118350" y="744538"/>
                        <a:ext cx="461963" cy="568325"/>
                      </a:xfrm>
                      <a:prstGeom prst="rect">
                        <a:avLst/>
                      </a:prstGeom>
                      <a:noFill/>
                      <a:extLst/>
                    </p:spPr>
                  </p:pic>
                </p:oleObj>
              </mc:Fallback>
            </mc:AlternateContent>
          </a:graphicData>
        </a:graphic>
      </p:graphicFrame>
      <p:cxnSp>
        <p:nvCxnSpPr>
          <p:cNvPr id="14" name="Straight Connector 13"/>
          <p:cNvCxnSpPr/>
          <p:nvPr/>
        </p:nvCxnSpPr>
        <p:spPr>
          <a:xfrm flipH="1">
            <a:off x="4402667" y="1748107"/>
            <a:ext cx="373882" cy="5886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21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79106156"/>
              </p:ext>
            </p:extLst>
          </p:nvPr>
        </p:nvGraphicFramePr>
        <p:xfrm>
          <a:off x="893763" y="486833"/>
          <a:ext cx="4654550" cy="1255713"/>
        </p:xfrm>
        <a:graphic>
          <a:graphicData uri="http://schemas.openxmlformats.org/presentationml/2006/ole">
            <mc:AlternateContent xmlns:mc="http://schemas.openxmlformats.org/markup-compatibility/2006">
              <mc:Choice xmlns:v="urn:schemas-microsoft-com:vml" Requires="v">
                <p:oleObj spid="_x0000_s400511" name="Equation" r:id="rId3" imgW="1600200" imgH="431800" progId="Equation.DSMT4">
                  <p:embed/>
                </p:oleObj>
              </mc:Choice>
              <mc:Fallback>
                <p:oleObj name="Equation" r:id="rId3" imgW="1600200" imgH="431800" progId="Equation.DSMT4">
                  <p:embed/>
                  <p:pic>
                    <p:nvPicPr>
                      <p:cNvPr id="0" name=""/>
                      <p:cNvPicPr>
                        <a:picLocks noChangeAspect="1" noChangeArrowheads="1"/>
                      </p:cNvPicPr>
                      <p:nvPr/>
                    </p:nvPicPr>
                    <p:blipFill>
                      <a:blip r:embed="rId4"/>
                      <a:srcRect/>
                      <a:stretch>
                        <a:fillRect/>
                      </a:stretch>
                    </p:blipFill>
                    <p:spPr bwMode="auto">
                      <a:xfrm>
                        <a:off x="893763" y="486833"/>
                        <a:ext cx="4654550" cy="1255713"/>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73801141"/>
              </p:ext>
            </p:extLst>
          </p:nvPr>
        </p:nvGraphicFramePr>
        <p:xfrm>
          <a:off x="1888597" y="1959505"/>
          <a:ext cx="3176587" cy="1255712"/>
        </p:xfrm>
        <a:graphic>
          <a:graphicData uri="http://schemas.openxmlformats.org/presentationml/2006/ole">
            <mc:AlternateContent xmlns:mc="http://schemas.openxmlformats.org/markup-compatibility/2006">
              <mc:Choice xmlns:v="urn:schemas-microsoft-com:vml" Requires="v">
                <p:oleObj spid="_x0000_s400512" name="Equation" r:id="rId5" imgW="1092200" imgH="431800" progId="Equation.DSMT4">
                  <p:embed/>
                </p:oleObj>
              </mc:Choice>
              <mc:Fallback>
                <p:oleObj name="Equation" r:id="rId5" imgW="1092200" imgH="431800" progId="Equation.DSMT4">
                  <p:embed/>
                  <p:pic>
                    <p:nvPicPr>
                      <p:cNvPr id="0" name=""/>
                      <p:cNvPicPr>
                        <a:picLocks noChangeAspect="1" noChangeArrowheads="1"/>
                      </p:cNvPicPr>
                      <p:nvPr/>
                    </p:nvPicPr>
                    <p:blipFill>
                      <a:blip r:embed="rId6"/>
                      <a:srcRect/>
                      <a:stretch>
                        <a:fillRect/>
                      </a:stretch>
                    </p:blipFill>
                    <p:spPr bwMode="auto">
                      <a:xfrm>
                        <a:off x="1888597" y="1959505"/>
                        <a:ext cx="3176587" cy="1255712"/>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51565096"/>
              </p:ext>
            </p:extLst>
          </p:nvPr>
        </p:nvGraphicFramePr>
        <p:xfrm>
          <a:off x="9867900" y="1766888"/>
          <a:ext cx="385763" cy="533400"/>
        </p:xfrm>
        <a:graphic>
          <a:graphicData uri="http://schemas.openxmlformats.org/presentationml/2006/ole">
            <mc:AlternateContent xmlns:mc="http://schemas.openxmlformats.org/markup-compatibility/2006">
              <mc:Choice xmlns:v="urn:schemas-microsoft-com:vml" Requires="v">
                <p:oleObj spid="_x0000_s400513" name="Equation" r:id="rId7" imgW="165100" imgH="203200" progId="Equation.DSMT4">
                  <p:embed/>
                </p:oleObj>
              </mc:Choice>
              <mc:Fallback>
                <p:oleObj name="Equation" r:id="rId7" imgW="165100" imgH="203200" progId="Equation.DSMT4">
                  <p:embed/>
                  <p:pic>
                    <p:nvPicPr>
                      <p:cNvPr id="0" name=""/>
                      <p:cNvPicPr>
                        <a:picLocks noChangeAspect="1" noChangeArrowheads="1"/>
                      </p:cNvPicPr>
                      <p:nvPr/>
                    </p:nvPicPr>
                    <p:blipFill>
                      <a:blip r:embed="rId8"/>
                      <a:srcRect/>
                      <a:stretch>
                        <a:fillRect/>
                      </a:stretch>
                    </p:blipFill>
                    <p:spPr bwMode="auto">
                      <a:xfrm>
                        <a:off x="9867900" y="1766888"/>
                        <a:ext cx="385763" cy="533400"/>
                      </a:xfrm>
                      <a:prstGeom prst="rect">
                        <a:avLst/>
                      </a:prstGeom>
                      <a:noFill/>
                      <a:extLst/>
                    </p:spPr>
                  </p:pic>
                </p:oleObj>
              </mc:Fallback>
            </mc:AlternateContent>
          </a:graphicData>
        </a:graphic>
      </p:graphicFrame>
      <p:sp>
        <p:nvSpPr>
          <p:cNvPr id="15" name="Oval 14"/>
          <p:cNvSpPr/>
          <p:nvPr/>
        </p:nvSpPr>
        <p:spPr>
          <a:xfrm>
            <a:off x="7376998" y="1557867"/>
            <a:ext cx="2427405" cy="12192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6" name="Straight Connector 15"/>
          <p:cNvCxnSpPr>
            <a:stCxn id="15" idx="0"/>
            <a:endCxn id="15" idx="4"/>
          </p:cNvCxnSpPr>
          <p:nvPr/>
        </p:nvCxnSpPr>
        <p:spPr>
          <a:xfrm>
            <a:off x="8590701" y="1557867"/>
            <a:ext cx="0" cy="1219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3548320499"/>
              </p:ext>
            </p:extLst>
          </p:nvPr>
        </p:nvGraphicFramePr>
        <p:xfrm>
          <a:off x="7735888" y="1897063"/>
          <a:ext cx="747712" cy="519112"/>
        </p:xfrm>
        <a:graphic>
          <a:graphicData uri="http://schemas.openxmlformats.org/presentationml/2006/ole">
            <mc:AlternateContent xmlns:mc="http://schemas.openxmlformats.org/markup-compatibility/2006">
              <mc:Choice xmlns:v="urn:schemas-microsoft-com:vml" Requires="v">
                <p:oleObj spid="_x0000_s400514" name="Equation" r:id="rId9" imgW="292100" imgH="203200" progId="Equation.DSMT4">
                  <p:embed/>
                </p:oleObj>
              </mc:Choice>
              <mc:Fallback>
                <p:oleObj name="Equation" r:id="rId9" imgW="292100" imgH="203200" progId="Equation.DSMT4">
                  <p:embed/>
                  <p:pic>
                    <p:nvPicPr>
                      <p:cNvPr id="0" name=""/>
                      <p:cNvPicPr>
                        <a:picLocks noChangeAspect="1" noChangeArrowheads="1"/>
                      </p:cNvPicPr>
                      <p:nvPr/>
                    </p:nvPicPr>
                    <p:blipFill>
                      <a:blip r:embed="rId10"/>
                      <a:srcRect/>
                      <a:stretch>
                        <a:fillRect/>
                      </a:stretch>
                    </p:blipFill>
                    <p:spPr bwMode="auto">
                      <a:xfrm>
                        <a:off x="7735888" y="1897063"/>
                        <a:ext cx="747712" cy="519112"/>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242378964"/>
              </p:ext>
            </p:extLst>
          </p:nvPr>
        </p:nvGraphicFramePr>
        <p:xfrm>
          <a:off x="8699500" y="1947863"/>
          <a:ext cx="1038225" cy="439737"/>
        </p:xfrm>
        <a:graphic>
          <a:graphicData uri="http://schemas.openxmlformats.org/presentationml/2006/ole">
            <mc:AlternateContent xmlns:mc="http://schemas.openxmlformats.org/markup-compatibility/2006">
              <mc:Choice xmlns:v="urn:schemas-microsoft-com:vml" Requires="v">
                <p:oleObj spid="_x0000_s400515" name="Equation" r:id="rId11" imgW="482600" imgH="203200" progId="Equation.DSMT4">
                  <p:embed/>
                </p:oleObj>
              </mc:Choice>
              <mc:Fallback>
                <p:oleObj name="Equation" r:id="rId11" imgW="482600" imgH="203200" progId="Equation.DSMT4">
                  <p:embed/>
                  <p:pic>
                    <p:nvPicPr>
                      <p:cNvPr id="0" name=""/>
                      <p:cNvPicPr>
                        <a:picLocks noChangeAspect="1" noChangeArrowheads="1"/>
                      </p:cNvPicPr>
                      <p:nvPr/>
                    </p:nvPicPr>
                    <p:blipFill>
                      <a:blip r:embed="rId12"/>
                      <a:srcRect/>
                      <a:stretch>
                        <a:fillRect/>
                      </a:stretch>
                    </p:blipFill>
                    <p:spPr bwMode="auto">
                      <a:xfrm>
                        <a:off x="8699500" y="1947863"/>
                        <a:ext cx="1038225" cy="439737"/>
                      </a:xfrm>
                      <a:prstGeom prst="rect">
                        <a:avLst/>
                      </a:prstGeom>
                      <a:noFill/>
                      <a:extLst/>
                    </p:spPr>
                  </p:pic>
                </p:oleObj>
              </mc:Fallback>
            </mc:AlternateContent>
          </a:graphicData>
        </a:graphic>
      </p:graphicFrame>
      <p:cxnSp>
        <p:nvCxnSpPr>
          <p:cNvPr id="19" name="Straight Connector 18"/>
          <p:cNvCxnSpPr/>
          <p:nvPr/>
        </p:nvCxnSpPr>
        <p:spPr>
          <a:xfrm flipH="1">
            <a:off x="4775200" y="1748107"/>
            <a:ext cx="1349" cy="57176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3623733" y="1680374"/>
            <a:ext cx="86016" cy="57175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9743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490428430"/>
              </p:ext>
            </p:extLst>
          </p:nvPr>
        </p:nvGraphicFramePr>
        <p:xfrm>
          <a:off x="893763" y="486833"/>
          <a:ext cx="4654550" cy="1255713"/>
        </p:xfrm>
        <a:graphic>
          <a:graphicData uri="http://schemas.openxmlformats.org/presentationml/2006/ole">
            <mc:AlternateContent xmlns:mc="http://schemas.openxmlformats.org/markup-compatibility/2006">
              <mc:Choice xmlns:v="urn:schemas-microsoft-com:vml" Requires="v">
                <p:oleObj spid="_x0000_s401590" name="Equation" r:id="rId3" imgW="1600200" imgH="431800" progId="Equation.DSMT4">
                  <p:embed/>
                </p:oleObj>
              </mc:Choice>
              <mc:Fallback>
                <p:oleObj name="Equation" r:id="rId3" imgW="1600200" imgH="431800" progId="Equation.DSMT4">
                  <p:embed/>
                  <p:pic>
                    <p:nvPicPr>
                      <p:cNvPr id="0" name=""/>
                      <p:cNvPicPr>
                        <a:picLocks noChangeAspect="1" noChangeArrowheads="1"/>
                      </p:cNvPicPr>
                      <p:nvPr/>
                    </p:nvPicPr>
                    <p:blipFill>
                      <a:blip r:embed="rId4"/>
                      <a:srcRect/>
                      <a:stretch>
                        <a:fillRect/>
                      </a:stretch>
                    </p:blipFill>
                    <p:spPr bwMode="auto">
                      <a:xfrm>
                        <a:off x="893763" y="486833"/>
                        <a:ext cx="4654550" cy="1255713"/>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02472804"/>
              </p:ext>
            </p:extLst>
          </p:nvPr>
        </p:nvGraphicFramePr>
        <p:xfrm>
          <a:off x="1223963" y="1922463"/>
          <a:ext cx="4506912" cy="1328737"/>
        </p:xfrm>
        <a:graphic>
          <a:graphicData uri="http://schemas.openxmlformats.org/presentationml/2006/ole">
            <mc:AlternateContent xmlns:mc="http://schemas.openxmlformats.org/markup-compatibility/2006">
              <mc:Choice xmlns:v="urn:schemas-microsoft-com:vml" Requires="v">
                <p:oleObj spid="_x0000_s401591" name="Equation" r:id="rId5" imgW="1549400" imgH="457200" progId="Equation.DSMT4">
                  <p:embed/>
                </p:oleObj>
              </mc:Choice>
              <mc:Fallback>
                <p:oleObj name="Equation" r:id="rId5" imgW="1549400" imgH="457200" progId="Equation.DSMT4">
                  <p:embed/>
                  <p:pic>
                    <p:nvPicPr>
                      <p:cNvPr id="0" name=""/>
                      <p:cNvPicPr>
                        <a:picLocks noChangeAspect="1" noChangeArrowheads="1"/>
                      </p:cNvPicPr>
                      <p:nvPr/>
                    </p:nvPicPr>
                    <p:blipFill>
                      <a:blip r:embed="rId6"/>
                      <a:srcRect/>
                      <a:stretch>
                        <a:fillRect/>
                      </a:stretch>
                    </p:blipFill>
                    <p:spPr bwMode="auto">
                      <a:xfrm>
                        <a:off x="1223963" y="1922463"/>
                        <a:ext cx="4506912" cy="1328737"/>
                      </a:xfrm>
                      <a:prstGeom prst="rect">
                        <a:avLst/>
                      </a:prstGeom>
                      <a:noFill/>
                      <a:extLst/>
                    </p:spPr>
                  </p:pic>
                </p:oleObj>
              </mc:Fallback>
            </mc:AlternateContent>
          </a:graphicData>
        </a:graphic>
      </p:graphicFrame>
      <p:grpSp>
        <p:nvGrpSpPr>
          <p:cNvPr id="9" name="Group 8"/>
          <p:cNvGrpSpPr/>
          <p:nvPr/>
        </p:nvGrpSpPr>
        <p:grpSpPr>
          <a:xfrm>
            <a:off x="9431848" y="1188943"/>
            <a:ext cx="1000469" cy="731877"/>
            <a:chOff x="423331" y="829715"/>
            <a:chExt cx="1930402" cy="1016018"/>
          </a:xfrm>
        </p:grpSpPr>
        <p:sp>
          <p:nvSpPr>
            <p:cNvPr id="10" name="Oval 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1" name="Straight Connector 10"/>
            <p:cNvCxnSpPr>
              <a:endCxn id="1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199759954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1592"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8"/>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3" name="Freeform 1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 name="Group 18"/>
          <p:cNvGrpSpPr/>
          <p:nvPr/>
        </p:nvGrpSpPr>
        <p:grpSpPr>
          <a:xfrm>
            <a:off x="9482647" y="2272676"/>
            <a:ext cx="1000469" cy="731877"/>
            <a:chOff x="423331" y="829715"/>
            <a:chExt cx="1930402" cy="1016018"/>
          </a:xfrm>
        </p:grpSpPr>
        <p:sp>
          <p:nvSpPr>
            <p:cNvPr id="20" name="Oval 1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1" name="Straight Connector 20"/>
            <p:cNvCxnSpPr>
              <a:endCxn id="2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260707867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1593"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8"/>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3" name="Freeform 2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4" name="Group 23"/>
          <p:cNvGrpSpPr/>
          <p:nvPr/>
        </p:nvGrpSpPr>
        <p:grpSpPr>
          <a:xfrm>
            <a:off x="9533448" y="3170139"/>
            <a:ext cx="1000469" cy="731877"/>
            <a:chOff x="423331" y="829715"/>
            <a:chExt cx="1930402" cy="1016018"/>
          </a:xfrm>
        </p:grpSpPr>
        <p:sp>
          <p:nvSpPr>
            <p:cNvPr id="25" name="Oval 2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6" name="Straight Connector 25"/>
            <p:cNvCxnSpPr>
              <a:endCxn id="2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206734806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1594"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8"/>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8" name="Freeform 2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TextBox 28"/>
          <p:cNvSpPr txBox="1"/>
          <p:nvPr/>
        </p:nvSpPr>
        <p:spPr>
          <a:xfrm>
            <a:off x="9398001" y="237066"/>
            <a:ext cx="526807" cy="707886"/>
          </a:xfrm>
          <a:prstGeom prst="rect">
            <a:avLst/>
          </a:prstGeom>
          <a:noFill/>
        </p:spPr>
        <p:txBody>
          <a:bodyPr wrap="none" rtlCol="0">
            <a:spAutoFit/>
          </a:bodyPr>
          <a:lstStyle/>
          <a:p>
            <a:r>
              <a:rPr lang="en-US" sz="4000" dirty="0"/>
              <a:t>’s</a:t>
            </a:r>
          </a:p>
        </p:txBody>
      </p:sp>
      <p:cxnSp>
        <p:nvCxnSpPr>
          <p:cNvPr id="31" name="Straight Arrow Connector 30"/>
          <p:cNvCxnSpPr>
            <a:endCxn id="20" idx="2"/>
          </p:cNvCxnSpPr>
          <p:nvPr/>
        </p:nvCxnSpPr>
        <p:spPr>
          <a:xfrm flipV="1">
            <a:off x="8229600" y="2638615"/>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558523910"/>
              </p:ext>
            </p:extLst>
          </p:nvPr>
        </p:nvGraphicFramePr>
        <p:xfrm>
          <a:off x="7734300" y="2257425"/>
          <a:ext cx="385763" cy="533400"/>
        </p:xfrm>
        <a:graphic>
          <a:graphicData uri="http://schemas.openxmlformats.org/presentationml/2006/ole">
            <mc:AlternateContent xmlns:mc="http://schemas.openxmlformats.org/markup-compatibility/2006">
              <mc:Choice xmlns:v="urn:schemas-microsoft-com:vml" Requires="v">
                <p:oleObj spid="_x0000_s401595" name="Equation" r:id="rId11" imgW="165100" imgH="203200" progId="Equation.DSMT4">
                  <p:embed/>
                </p:oleObj>
              </mc:Choice>
              <mc:Fallback>
                <p:oleObj name="Equation" r:id="rId11" imgW="165100" imgH="203200" progId="Equation.DSMT4">
                  <p:embed/>
                  <p:pic>
                    <p:nvPicPr>
                      <p:cNvPr id="0" name=""/>
                      <p:cNvPicPr>
                        <a:picLocks noChangeAspect="1" noChangeArrowheads="1"/>
                      </p:cNvPicPr>
                      <p:nvPr/>
                    </p:nvPicPr>
                    <p:blipFill>
                      <a:blip r:embed="rId12"/>
                      <a:srcRect/>
                      <a:stretch>
                        <a:fillRect/>
                      </a:stretch>
                    </p:blipFill>
                    <p:spPr bwMode="auto">
                      <a:xfrm>
                        <a:off x="7734300" y="2257425"/>
                        <a:ext cx="385763" cy="533400"/>
                      </a:xfrm>
                      <a:prstGeom prst="rect">
                        <a:avLst/>
                      </a:prstGeom>
                      <a:noFill/>
                      <a:extLst/>
                    </p:spPr>
                  </p:pic>
                </p:oleObj>
              </mc:Fallback>
            </mc:AlternateContent>
          </a:graphicData>
        </a:graphic>
      </p:graphicFrame>
      <p:cxnSp>
        <p:nvCxnSpPr>
          <p:cNvPr id="33" name="Straight Arrow Connector 32"/>
          <p:cNvCxnSpPr/>
          <p:nvPr/>
        </p:nvCxnSpPr>
        <p:spPr>
          <a:xfrm flipV="1">
            <a:off x="7992533" y="1659466"/>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5" idx="2"/>
          </p:cNvCxnSpPr>
          <p:nvPr/>
        </p:nvCxnSpPr>
        <p:spPr>
          <a:xfrm>
            <a:off x="8077200" y="2810933"/>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1453732492"/>
              </p:ext>
            </p:extLst>
          </p:nvPr>
        </p:nvGraphicFramePr>
        <p:xfrm>
          <a:off x="9001125" y="215370"/>
          <a:ext cx="515408" cy="688031"/>
        </p:xfrm>
        <a:graphic>
          <a:graphicData uri="http://schemas.openxmlformats.org/presentationml/2006/ole">
            <mc:AlternateContent xmlns:mc="http://schemas.openxmlformats.org/markup-compatibility/2006">
              <mc:Choice xmlns:v="urn:schemas-microsoft-com:vml" Requires="v">
                <p:oleObj spid="_x0000_s401596" name="Equation" r:id="rId13" imgW="114300" imgH="152400" progId="Equation.DSMT4">
                  <p:embed/>
                </p:oleObj>
              </mc:Choice>
              <mc:Fallback>
                <p:oleObj name="Equation" r:id="rId13" imgW="114300" imgH="152400" progId="Equation.DSMT4">
                  <p:embed/>
                  <p:pic>
                    <p:nvPicPr>
                      <p:cNvPr id="0" name=""/>
                      <p:cNvPicPr>
                        <a:picLocks noChangeAspect="1" noChangeArrowheads="1"/>
                      </p:cNvPicPr>
                      <p:nvPr/>
                    </p:nvPicPr>
                    <p:blipFill>
                      <a:blip r:embed="rId14"/>
                      <a:srcRect/>
                      <a:stretch>
                        <a:fillRect/>
                      </a:stretch>
                    </p:blipFill>
                    <p:spPr bwMode="auto">
                      <a:xfrm>
                        <a:off x="9001125" y="215370"/>
                        <a:ext cx="515408" cy="688031"/>
                      </a:xfrm>
                      <a:prstGeom prst="rect">
                        <a:avLst/>
                      </a:prstGeom>
                      <a:noFill/>
                      <a:extLst/>
                    </p:spPr>
                  </p:pic>
                </p:oleObj>
              </mc:Fallback>
            </mc:AlternateContent>
          </a:graphicData>
        </a:graphic>
      </p:graphicFrame>
      <p:cxnSp>
        <p:nvCxnSpPr>
          <p:cNvPr id="36" name="Straight Connector 35"/>
          <p:cNvCxnSpPr/>
          <p:nvPr/>
        </p:nvCxnSpPr>
        <p:spPr>
          <a:xfrm>
            <a:off x="5233750" y="1748107"/>
            <a:ext cx="184917" cy="4870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979333" y="1676400"/>
            <a:ext cx="101600" cy="57573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2319867" y="1693334"/>
            <a:ext cx="338666" cy="42333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590800" y="3014133"/>
            <a:ext cx="304800" cy="812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286933" y="4030133"/>
            <a:ext cx="6824133" cy="892552"/>
          </a:xfrm>
          <a:prstGeom prst="rect">
            <a:avLst/>
          </a:prstGeom>
          <a:noFill/>
        </p:spPr>
        <p:txBody>
          <a:bodyPr wrap="square" rtlCol="0">
            <a:spAutoFit/>
          </a:bodyPr>
          <a:lstStyle/>
          <a:p>
            <a:r>
              <a:rPr lang="en-US" sz="2600" dirty="0"/>
              <a:t>The L are forward. We must have already computed all the    ‘s ahead of us to compute this.</a:t>
            </a:r>
          </a:p>
        </p:txBody>
      </p:sp>
      <p:graphicFrame>
        <p:nvGraphicFramePr>
          <p:cNvPr id="40" name="Object 39"/>
          <p:cNvGraphicFramePr>
            <a:graphicFrameLocks noChangeAspect="1"/>
          </p:cNvGraphicFramePr>
          <p:nvPr>
            <p:extLst>
              <p:ext uri="{D42A27DB-BD31-4B8C-83A1-F6EECF244321}">
                <p14:modId xmlns:p14="http://schemas.microsoft.com/office/powerpoint/2010/main" val="4275103056"/>
              </p:ext>
            </p:extLst>
          </p:nvPr>
        </p:nvGraphicFramePr>
        <p:xfrm>
          <a:off x="3609446" y="4521199"/>
          <a:ext cx="359569" cy="442913"/>
        </p:xfrm>
        <a:graphic>
          <a:graphicData uri="http://schemas.openxmlformats.org/presentationml/2006/ole">
            <mc:AlternateContent xmlns:mc="http://schemas.openxmlformats.org/markup-compatibility/2006">
              <mc:Choice xmlns:v="urn:schemas-microsoft-com:vml" Requires="v">
                <p:oleObj spid="_x0000_s401597" name="Equation" r:id="rId15" imgW="165100" imgH="203200" progId="Equation.DSMT4">
                  <p:embed/>
                </p:oleObj>
              </mc:Choice>
              <mc:Fallback>
                <p:oleObj name="Equation" r:id="rId15" imgW="165100" imgH="203200" progId="Equation.DSMT4">
                  <p:embed/>
                  <p:pic>
                    <p:nvPicPr>
                      <p:cNvPr id="0" name=""/>
                      <p:cNvPicPr>
                        <a:picLocks noChangeAspect="1" noChangeArrowheads="1"/>
                      </p:cNvPicPr>
                      <p:nvPr/>
                    </p:nvPicPr>
                    <p:blipFill>
                      <a:blip r:embed="rId16"/>
                      <a:srcRect/>
                      <a:stretch>
                        <a:fillRect/>
                      </a:stretch>
                    </p:blipFill>
                    <p:spPr bwMode="auto">
                      <a:xfrm>
                        <a:off x="3609446" y="4521199"/>
                        <a:ext cx="359569" cy="442913"/>
                      </a:xfrm>
                      <a:prstGeom prst="rect">
                        <a:avLst/>
                      </a:prstGeom>
                      <a:noFill/>
                      <a:extLst/>
                    </p:spPr>
                  </p:pic>
                </p:oleObj>
              </mc:Fallback>
            </mc:AlternateContent>
          </a:graphicData>
        </a:graphic>
      </p:graphicFrame>
    </p:spTree>
    <p:extLst>
      <p:ext uri="{BB962C8B-B14F-4D97-AF65-F5344CB8AC3E}">
        <p14:creationId xmlns:p14="http://schemas.microsoft.com/office/powerpoint/2010/main" val="345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734517219"/>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02641"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378183110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2"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70161531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3"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38761822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4"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138834036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5"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147025572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6"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363282863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7"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97921251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8"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193033315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49"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424729662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2650"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1859659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965035803"/>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09752"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279147203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3"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188804740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4"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79433090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5"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220373192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6"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419213321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7"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04450883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8"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66220308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59"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401055317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60"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232473443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09761"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842926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85279732"/>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0776"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76664363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77"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59474528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78"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353773230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79"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200042487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0"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340851893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1"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318317673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2"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50134974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3"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106391363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4"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62536517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0785"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2222223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9946332"/>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1800"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243088898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1"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64354728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2"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23968284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3"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152301218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4"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406226031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5"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3791987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6"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213151536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7"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96250488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8"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137386138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1809"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2043426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743090096"/>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2824"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178011420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25"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99834010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26"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12600682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27"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12783312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28"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420097976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29"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19031943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30"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99171567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31"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262199149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32"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390683608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2833"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a:ln>
            <a:solidFill>
              <a:srgbClr val="800000"/>
            </a:solidFill>
          </a:ln>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99471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64067455"/>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5896"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424470444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897"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321339925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898"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52859580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899"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42638094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0"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378642220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1"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56773915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2"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19970494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3"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425569705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4"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359021653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5905"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40614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2893990926"/>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356571"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2867720352"/>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356572"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1938058754"/>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356573"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3090939993"/>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356574"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1188012308"/>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endParaRPr lang="en-US" sz="2600"/>
                    </a:p>
                  </a:txBody>
                  <a:tcPr/>
                </a:tc>
                <a:tc>
                  <a:txBody>
                    <a:bodyPr/>
                    <a:lstStyle/>
                    <a:p>
                      <a:pPr algn="ctr"/>
                      <a:endParaRPr lang="en-US" sz="2600"/>
                    </a:p>
                  </a:txBody>
                  <a:tcPr/>
                </a:tc>
                <a:tc>
                  <a:txBody>
                    <a:bodyPr/>
                    <a:lstStyle/>
                    <a:p>
                      <a:pPr algn="ctr"/>
                      <a:endParaRPr lang="en-US" sz="2600"/>
                    </a:p>
                  </a:txBody>
                  <a:tcPr/>
                </a:tc>
                <a:extLst>
                  <a:ext uri="{0D108BD9-81ED-4DB2-BD59-A6C34878D82A}">
                    <a16:rowId xmlns:a16="http://schemas.microsoft.com/office/drawing/2014/main" val="10001"/>
                  </a:ext>
                </a:extLst>
              </a:tr>
              <a:tr h="543560">
                <a:tc>
                  <a:txBody>
                    <a:bodyPr/>
                    <a:lstStyle/>
                    <a:p>
                      <a:pPr algn="ctr"/>
                      <a:endParaRPr lang="en-US" sz="2600"/>
                    </a:p>
                  </a:txBody>
                  <a:tcPr/>
                </a:tc>
                <a:tc>
                  <a:txBody>
                    <a:bodyPr/>
                    <a:lstStyle/>
                    <a:p>
                      <a:pPr algn="ctr"/>
                      <a:endParaRPr lang="en-US" sz="2600"/>
                    </a:p>
                  </a:txBody>
                  <a:tcPr/>
                </a:tc>
                <a:tc>
                  <a:txBody>
                    <a:bodyPr/>
                    <a:lstStyle/>
                    <a:p>
                      <a:pPr algn="ctr"/>
                      <a:endParaRPr lang="en-US" sz="2600"/>
                    </a:p>
                  </a:txBody>
                  <a:tcPr/>
                </a:tc>
                <a:extLst>
                  <a:ext uri="{0D108BD9-81ED-4DB2-BD59-A6C34878D82A}">
                    <a16:rowId xmlns:a16="http://schemas.microsoft.com/office/drawing/2014/main" val="10002"/>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a:p>
                  </a:txBody>
                  <a:tcPr/>
                </a:tc>
                <a:extLst>
                  <a:ext uri="{0D108BD9-81ED-4DB2-BD59-A6C34878D82A}">
                    <a16:rowId xmlns:a16="http://schemas.microsoft.com/office/drawing/2014/main" val="10003"/>
                  </a:ext>
                </a:extLst>
              </a:tr>
              <a:tr h="543560">
                <a:tc>
                  <a:txBody>
                    <a:bodyPr/>
                    <a:lstStyle/>
                    <a:p>
                      <a:pPr algn="ctr"/>
                      <a:endParaRPr lang="en-US" sz="2600"/>
                    </a:p>
                  </a:txBody>
                  <a:tcPr/>
                </a:tc>
                <a:tc>
                  <a:txBody>
                    <a:bodyPr/>
                    <a:lstStyle/>
                    <a:p>
                      <a:pPr algn="ctr"/>
                      <a:endParaRPr lang="en-US" sz="2600"/>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701713287"/>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356575"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3119483995"/>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356576"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cxnSp>
        <p:nvCxnSpPr>
          <p:cNvPr id="65" name="Straight Connector 64"/>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963745" y="2827846"/>
            <a:ext cx="1657192" cy="954107"/>
          </a:xfrm>
          <a:prstGeom prst="rect">
            <a:avLst/>
          </a:prstGeom>
          <a:noFill/>
          <a:ln>
            <a:noFill/>
          </a:ln>
        </p:spPr>
        <p:txBody>
          <a:bodyPr wrap="square" rtlCol="0">
            <a:spAutoFit/>
          </a:bodyPr>
          <a:lstStyle/>
          <a:p>
            <a:pPr algn="ctr"/>
            <a:r>
              <a:rPr lang="en-US" sz="2800" dirty="0"/>
              <a:t>Step Function</a:t>
            </a:r>
          </a:p>
        </p:txBody>
      </p:sp>
      <p:cxnSp>
        <p:nvCxnSpPr>
          <p:cNvPr id="68" name="Straight Connector 67"/>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70" name="TextBox 69"/>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
        <p:nvSpPr>
          <p:cNvPr id="71" name="TextBox 70"/>
          <p:cNvSpPr txBox="1"/>
          <p:nvPr/>
        </p:nvSpPr>
        <p:spPr>
          <a:xfrm>
            <a:off x="6436944" y="2844779"/>
            <a:ext cx="1657192" cy="523220"/>
          </a:xfrm>
          <a:prstGeom prst="rect">
            <a:avLst/>
          </a:prstGeom>
          <a:noFill/>
          <a:ln>
            <a:noFill/>
          </a:ln>
        </p:spPr>
        <p:txBody>
          <a:bodyPr wrap="square" rtlCol="0">
            <a:spAutoFit/>
          </a:bodyPr>
          <a:lstStyle/>
          <a:p>
            <a:pPr algn="ctr"/>
            <a:r>
              <a:rPr lang="en-US" sz="2800" dirty="0"/>
              <a:t>1</a:t>
            </a:r>
          </a:p>
        </p:txBody>
      </p:sp>
    </p:spTree>
    <p:extLst>
      <p:ext uri="{BB962C8B-B14F-4D97-AF65-F5344CB8AC3E}">
        <p14:creationId xmlns:p14="http://schemas.microsoft.com/office/powerpoint/2010/main" val="3481338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Backpropagation</a:t>
            </a:r>
            <a:endParaRPr lang="en-US" dirty="0"/>
          </a:p>
        </p:txBody>
      </p:sp>
      <p:sp>
        <p:nvSpPr>
          <p:cNvPr id="3" name="Content Placeholder 2"/>
          <p:cNvSpPr>
            <a:spLocks noGrp="1"/>
          </p:cNvSpPr>
          <p:nvPr>
            <p:ph sz="quarter" idx="10"/>
          </p:nvPr>
        </p:nvSpPr>
        <p:spPr/>
        <p:txBody>
          <a:bodyPr/>
          <a:lstStyle/>
          <a:p>
            <a:pPr>
              <a:lnSpc>
                <a:spcPct val="130000"/>
              </a:lnSpc>
            </a:pPr>
            <a:r>
              <a:rPr lang="en-US" dirty="0"/>
              <a:t>Now we know how to compute               for all of the </a:t>
            </a:r>
          </a:p>
          <a:p>
            <a:pPr>
              <a:lnSpc>
                <a:spcPct val="130000"/>
              </a:lnSpc>
            </a:pPr>
            <a:r>
              <a:rPr lang="en-US" dirty="0"/>
              <a:t>Let’s do gradient descent. </a:t>
            </a:r>
          </a:p>
          <a:p>
            <a:endParaRPr lang="en-US" dirty="0"/>
          </a:p>
          <a:p>
            <a:endParaRPr lang="en-US" dirty="0"/>
          </a:p>
          <a:p>
            <a:pPr>
              <a:lnSpc>
                <a:spcPct val="130000"/>
              </a:lnSpc>
            </a:pPr>
            <a:r>
              <a:rPr lang="en-US" dirty="0"/>
              <a:t>α is between 0 and 1. Called the “learning rate”.</a:t>
            </a:r>
          </a:p>
          <a:p>
            <a:pPr>
              <a:lnSpc>
                <a:spcPct val="130000"/>
              </a:lnSpc>
            </a:pPr>
            <a:r>
              <a:rPr lang="en-US" dirty="0"/>
              <a:t>Now we know how to propagate errors back through the network.</a:t>
            </a:r>
          </a:p>
          <a:p>
            <a:pPr>
              <a:lnSpc>
                <a:spcPct val="130000"/>
              </a:lnSpc>
            </a:pPr>
            <a:r>
              <a:rPr lang="en-US" dirty="0"/>
              <a:t>Remember how to go forward?</a:t>
            </a:r>
          </a:p>
        </p:txBody>
      </p:sp>
      <p:graphicFrame>
        <p:nvGraphicFramePr>
          <p:cNvPr id="4" name="Object 3"/>
          <p:cNvGraphicFramePr>
            <a:graphicFrameLocks noChangeAspect="1"/>
          </p:cNvGraphicFramePr>
          <p:nvPr>
            <p:extLst>
              <p:ext uri="{D42A27DB-BD31-4B8C-83A1-F6EECF244321}">
                <p14:modId xmlns:p14="http://schemas.microsoft.com/office/powerpoint/2010/main" val="2319905530"/>
              </p:ext>
            </p:extLst>
          </p:nvPr>
        </p:nvGraphicFramePr>
        <p:xfrm>
          <a:off x="6120871" y="1146705"/>
          <a:ext cx="1108075" cy="1255712"/>
        </p:xfrm>
        <a:graphic>
          <a:graphicData uri="http://schemas.openxmlformats.org/presentationml/2006/ole">
            <mc:AlternateContent xmlns:mc="http://schemas.openxmlformats.org/markup-compatibility/2006">
              <mc:Choice xmlns:v="urn:schemas-microsoft-com:vml" Requires="v">
                <p:oleObj spid="_x0000_s419875" name="Equation" r:id="rId4" imgW="381000" imgH="431800" progId="Equation.DSMT4">
                  <p:embed/>
                </p:oleObj>
              </mc:Choice>
              <mc:Fallback>
                <p:oleObj name="Equation" r:id="rId4" imgW="381000" imgH="431800" progId="Equation.DSMT4">
                  <p:embed/>
                  <p:pic>
                    <p:nvPicPr>
                      <p:cNvPr id="0" name=""/>
                      <p:cNvPicPr>
                        <a:picLocks noChangeAspect="1" noChangeArrowheads="1"/>
                      </p:cNvPicPr>
                      <p:nvPr/>
                    </p:nvPicPr>
                    <p:blipFill>
                      <a:blip r:embed="rId5"/>
                      <a:srcRect/>
                      <a:stretch>
                        <a:fillRect/>
                      </a:stretch>
                    </p:blipFill>
                    <p:spPr bwMode="auto">
                      <a:xfrm>
                        <a:off x="6120871" y="1146705"/>
                        <a:ext cx="1108075" cy="1255712"/>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24831337"/>
              </p:ext>
            </p:extLst>
          </p:nvPr>
        </p:nvGraphicFramePr>
        <p:xfrm>
          <a:off x="9558338" y="1390650"/>
          <a:ext cx="1106487" cy="628650"/>
        </p:xfrm>
        <a:graphic>
          <a:graphicData uri="http://schemas.openxmlformats.org/presentationml/2006/ole">
            <mc:AlternateContent xmlns:mc="http://schemas.openxmlformats.org/markup-compatibility/2006">
              <mc:Choice xmlns:v="urn:schemas-microsoft-com:vml" Requires="v">
                <p:oleObj spid="_x0000_s419876" name="Equation" r:id="rId6" imgW="381000" imgH="215900" progId="Equation.DSMT4">
                  <p:embed/>
                </p:oleObj>
              </mc:Choice>
              <mc:Fallback>
                <p:oleObj name="Equation" r:id="rId6" imgW="381000" imgH="215900" progId="Equation.DSMT4">
                  <p:embed/>
                  <p:pic>
                    <p:nvPicPr>
                      <p:cNvPr id="0" name=""/>
                      <p:cNvPicPr>
                        <a:picLocks noChangeAspect="1" noChangeArrowheads="1"/>
                      </p:cNvPicPr>
                      <p:nvPr/>
                    </p:nvPicPr>
                    <p:blipFill>
                      <a:blip r:embed="rId7"/>
                      <a:srcRect/>
                      <a:stretch>
                        <a:fillRect/>
                      </a:stretch>
                    </p:blipFill>
                    <p:spPr bwMode="auto">
                      <a:xfrm>
                        <a:off x="9558338" y="1390650"/>
                        <a:ext cx="1106487" cy="628650"/>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39101450"/>
              </p:ext>
            </p:extLst>
          </p:nvPr>
        </p:nvGraphicFramePr>
        <p:xfrm>
          <a:off x="2858558" y="2990849"/>
          <a:ext cx="4279900" cy="1257300"/>
        </p:xfrm>
        <a:graphic>
          <a:graphicData uri="http://schemas.openxmlformats.org/presentationml/2006/ole">
            <mc:AlternateContent xmlns:mc="http://schemas.openxmlformats.org/markup-compatibility/2006">
              <mc:Choice xmlns:v="urn:schemas-microsoft-com:vml" Requires="v">
                <p:oleObj spid="_x0000_s419877" name="Equation" r:id="rId8" imgW="1473200" imgH="431800" progId="Equation.DSMT4">
                  <p:embed/>
                </p:oleObj>
              </mc:Choice>
              <mc:Fallback>
                <p:oleObj name="Equation" r:id="rId8" imgW="1473200" imgH="431800" progId="Equation.DSMT4">
                  <p:embed/>
                  <p:pic>
                    <p:nvPicPr>
                      <p:cNvPr id="0" name=""/>
                      <p:cNvPicPr>
                        <a:picLocks noChangeAspect="1" noChangeArrowheads="1"/>
                      </p:cNvPicPr>
                      <p:nvPr/>
                    </p:nvPicPr>
                    <p:blipFill>
                      <a:blip r:embed="rId9"/>
                      <a:srcRect/>
                      <a:stretch>
                        <a:fillRect/>
                      </a:stretch>
                    </p:blipFill>
                    <p:spPr bwMode="auto">
                      <a:xfrm>
                        <a:off x="2858558" y="2990849"/>
                        <a:ext cx="4279900" cy="1257300"/>
                      </a:xfrm>
                      <a:prstGeom prst="rect">
                        <a:avLst/>
                      </a:prstGeom>
                      <a:noFill/>
                      <a:extLst/>
                    </p:spPr>
                  </p:pic>
                </p:oleObj>
              </mc:Fallback>
            </mc:AlternateContent>
          </a:graphicData>
        </a:graphic>
      </p:graphicFrame>
    </p:spTree>
    <p:extLst>
      <p:ext uri="{BB962C8B-B14F-4D97-AF65-F5344CB8AC3E}">
        <p14:creationId xmlns:p14="http://schemas.microsoft.com/office/powerpoint/2010/main" val="40680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116523075"/>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3848"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380275317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49"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32950120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0"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219899727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1"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79590455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2"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2521862927"/>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3"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41793972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4"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19008089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5"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26764503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6"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229211415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3857"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a:ln>
            <a:solidFill>
              <a:srgbClr val="800000"/>
            </a:solidFill>
          </a:ln>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3904499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862837572"/>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4872"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177049271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3"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2297912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4"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64970453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5"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118511588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6"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15021304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7"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258707078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8"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94466356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79"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187182180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80"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1967009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4881"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a:ln>
            <a:solidFill>
              <a:srgbClr val="800000"/>
            </a:solidFill>
          </a:ln>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252639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688563694"/>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6920"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342471890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1"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3243822831"/>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2"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5402490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3"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287527413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4"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59939266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5"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86044161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6"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190160166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7"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3683618378"/>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8"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47757904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6929"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a:ln>
            <a:solidFill>
              <a:srgbClr val="800000"/>
            </a:solidFill>
          </a:ln>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165958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599883158"/>
              </p:ext>
            </p:extLst>
          </p:nvPr>
        </p:nvGraphicFramePr>
        <p:xfrm>
          <a:off x="10225272" y="1337212"/>
          <a:ext cx="956019" cy="765490"/>
        </p:xfrm>
        <a:graphic>
          <a:graphicData uri="http://schemas.openxmlformats.org/presentationml/2006/ole">
            <mc:AlternateContent xmlns:mc="http://schemas.openxmlformats.org/markup-compatibility/2006">
              <mc:Choice xmlns:v="urn:schemas-microsoft-com:vml" Requires="v">
                <p:oleObj spid="_x0000_s417944" name="Equation" r:id="rId3" imgW="254000" imgH="203200" progId="Equation.DSMT4">
                  <p:embed/>
                </p:oleObj>
              </mc:Choice>
              <mc:Fallback>
                <p:oleObj name="Equation" r:id="rId3" imgW="254000" imgH="203200" progId="Equation.DSMT4">
                  <p:embed/>
                  <p:pic>
                    <p:nvPicPr>
                      <p:cNvPr id="0" name=""/>
                      <p:cNvPicPr>
                        <a:picLocks noChangeAspect="1" noChangeArrowheads="1"/>
                      </p:cNvPicPr>
                      <p:nvPr/>
                    </p:nvPicPr>
                    <p:blipFill>
                      <a:blip r:embed="rId4"/>
                      <a:srcRect/>
                      <a:stretch>
                        <a:fillRect/>
                      </a:stretch>
                    </p:blipFill>
                    <p:spPr bwMode="auto">
                      <a:xfrm>
                        <a:off x="10225272" y="1337212"/>
                        <a:ext cx="956019" cy="765490"/>
                      </a:xfrm>
                      <a:prstGeom prst="rect">
                        <a:avLst/>
                      </a:prstGeom>
                      <a:noFill/>
                      <a:extLst/>
                    </p:spPr>
                  </p:pic>
                </p:oleObj>
              </mc:Fallback>
            </mc:AlternateContent>
          </a:graphicData>
        </a:graphic>
      </p:graphicFrame>
      <p:cxnSp>
        <p:nvCxnSpPr>
          <p:cNvPr id="5" name="Straight Arrow Connector 4"/>
          <p:cNvCxnSpPr/>
          <p:nvPr/>
        </p:nvCxnSpPr>
        <p:spPr>
          <a:xfrm flipV="1">
            <a:off x="7518400" y="2581881"/>
            <a:ext cx="1245161" cy="804786"/>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50666" y="2112134"/>
            <a:ext cx="1354644" cy="444800"/>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6"/>
            <a:endCxn id="9" idx="1"/>
          </p:cNvCxnSpPr>
          <p:nvPr/>
        </p:nvCxnSpPr>
        <p:spPr>
          <a:xfrm>
            <a:off x="7993917" y="1317816"/>
            <a:ext cx="976777" cy="374429"/>
          </a:xfrm>
          <a:prstGeom prst="straightConnector1">
            <a:avLst/>
          </a:prstGeom>
          <a:ln w="1524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737590" y="1532267"/>
            <a:ext cx="1591734" cy="1092399"/>
            <a:chOff x="8161866" y="1261334"/>
            <a:chExt cx="1998133" cy="1448000"/>
          </a:xfrm>
        </p:grpSpPr>
        <p:sp>
          <p:nvSpPr>
            <p:cNvPr id="9" name="Oval 8"/>
            <p:cNvSpPr/>
            <p:nvPr/>
          </p:nvSpPr>
          <p:spPr>
            <a:xfrm>
              <a:off x="8161866" y="1261334"/>
              <a:ext cx="1998133" cy="1448000"/>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a:stCxn id="9" idx="0"/>
              <a:endCxn id="9" idx="4"/>
            </p:cNvCxnSpPr>
            <p:nvPr/>
          </p:nvCxnSpPr>
          <p:spPr>
            <a:xfrm>
              <a:off x="9160933" y="1261334"/>
              <a:ext cx="0" cy="144800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993448" y="951877"/>
            <a:ext cx="1000469" cy="731877"/>
            <a:chOff x="423331" y="829715"/>
            <a:chExt cx="1930402" cy="1016018"/>
          </a:xfrm>
        </p:grpSpPr>
        <p:sp>
          <p:nvSpPr>
            <p:cNvPr id="12" name="Oval 11"/>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p:cNvCxnSpPr>
              <a:endCxn id="12"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38060139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45" name="Equation" r:id="rId5" imgW="292100" imgH="444500" progId="Equation.DSMT4">
                    <p:embed/>
                  </p:oleObj>
                </mc:Choice>
                <mc:Fallback>
                  <p:oleObj name="Equation" r:id="rId5"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 name="Straight Arrow Connector 15"/>
          <p:cNvCxnSpPr/>
          <p:nvPr/>
        </p:nvCxnSpPr>
        <p:spPr>
          <a:xfrm flipV="1">
            <a:off x="10346267" y="2048933"/>
            <a:ext cx="1236133" cy="16934"/>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9667501" y="1861698"/>
            <a:ext cx="420929" cy="517767"/>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7044247" y="2035610"/>
            <a:ext cx="1000469" cy="731877"/>
            <a:chOff x="423331" y="829715"/>
            <a:chExt cx="1930402" cy="1016018"/>
          </a:xfrm>
        </p:grpSpPr>
        <p:sp>
          <p:nvSpPr>
            <p:cNvPr id="19" name="Oval 18"/>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Connector 19"/>
            <p:cNvCxnSpPr>
              <a:endCxn id="19"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80806994"/>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46" name="Equation" r:id="rId7" imgW="292100" imgH="444500" progId="Equation.DSMT4">
                    <p:embed/>
                  </p:oleObj>
                </mc:Choice>
                <mc:Fallback>
                  <p:oleObj name="Equation" r:id="rId7"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7095048" y="2933073"/>
            <a:ext cx="1000469" cy="731877"/>
            <a:chOff x="423331" y="829715"/>
            <a:chExt cx="1930402" cy="1016018"/>
          </a:xfrm>
        </p:grpSpPr>
        <p:sp>
          <p:nvSpPr>
            <p:cNvPr id="24" name="Oval 23"/>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p:cNvCxnSpPr>
              <a:endCxn id="24"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67831084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47" name="Equation" r:id="rId8" imgW="292100" imgH="444500" progId="Equation.DSMT4">
                    <p:embed/>
                  </p:oleObj>
                </mc:Choice>
                <mc:Fallback>
                  <p:oleObj name="Equation" r:id="rId8"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9" name="Straight Arrow Connector 28"/>
          <p:cNvCxnSpPr>
            <a:endCxn id="19" idx="2"/>
          </p:cNvCxnSpPr>
          <p:nvPr/>
        </p:nvCxnSpPr>
        <p:spPr>
          <a:xfrm flipV="1">
            <a:off x="5791200" y="2401549"/>
            <a:ext cx="1253047" cy="2984"/>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4133" y="14224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 idx="2"/>
          </p:cNvCxnSpPr>
          <p:nvPr/>
        </p:nvCxnSpPr>
        <p:spPr>
          <a:xfrm>
            <a:off x="5638800" y="25738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215467" y="26246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8" idx="6"/>
            <a:endCxn id="24" idx="3"/>
          </p:cNvCxnSpPr>
          <p:nvPr/>
        </p:nvCxnSpPr>
        <p:spPr>
          <a:xfrm>
            <a:off x="5792584" y="3400612"/>
            <a:ext cx="1448979" cy="157157"/>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690515" y="1053477"/>
            <a:ext cx="1000469" cy="731877"/>
            <a:chOff x="423331" y="829715"/>
            <a:chExt cx="1930402" cy="1016018"/>
          </a:xfrm>
        </p:grpSpPr>
        <p:sp>
          <p:nvSpPr>
            <p:cNvPr id="38" name="Oval 3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9" name="Straight Connector 38"/>
            <p:cNvCxnSpPr>
              <a:endCxn id="3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2260345016"/>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48" name="Equation" r:id="rId9" imgW="292100" imgH="444500" progId="Equation.DSMT4">
                    <p:embed/>
                  </p:oleObj>
                </mc:Choice>
                <mc:Fallback>
                  <p:oleObj name="Equation" r:id="rId9"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4741314" y="2137210"/>
            <a:ext cx="1000469" cy="731877"/>
            <a:chOff x="423331" y="829715"/>
            <a:chExt cx="1930402" cy="1016018"/>
          </a:xfrm>
        </p:grpSpPr>
        <p:sp>
          <p:nvSpPr>
            <p:cNvPr id="43" name="Oval 42"/>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Connector 43"/>
            <p:cNvCxnSpPr>
              <a:endCxn id="43"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389538769"/>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49" name="Equation" r:id="rId10" imgW="292100" imgH="444500" progId="Equation.DSMT4">
                    <p:embed/>
                  </p:oleObj>
                </mc:Choice>
                <mc:Fallback>
                  <p:oleObj name="Equation" r:id="rId10"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4792115" y="3034673"/>
            <a:ext cx="1000469" cy="731877"/>
            <a:chOff x="423331" y="829715"/>
            <a:chExt cx="1930402" cy="1016018"/>
          </a:xfrm>
        </p:grpSpPr>
        <p:sp>
          <p:nvSpPr>
            <p:cNvPr id="48" name="Oval 47"/>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endCxn id="48"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1057414910"/>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50" name="Equation" r:id="rId11" imgW="292100" imgH="444500" progId="Equation.DSMT4">
                    <p:embed/>
                  </p:oleObj>
                </mc:Choice>
                <mc:Fallback>
                  <p:oleObj name="Equation" r:id="rId11"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5" name="Straight Arrow Connector 54"/>
          <p:cNvCxnSpPr/>
          <p:nvPr/>
        </p:nvCxnSpPr>
        <p:spPr>
          <a:xfrm flipV="1">
            <a:off x="5623251" y="14732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2" idx="2"/>
          </p:cNvCxnSpPr>
          <p:nvPr/>
        </p:nvCxnSpPr>
        <p:spPr>
          <a:xfrm flipV="1">
            <a:off x="5706533" y="1317816"/>
            <a:ext cx="1286915" cy="70718"/>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437467" y="2503149"/>
            <a:ext cx="1253047" cy="2984"/>
          </a:xfrm>
          <a:prstGeom prst="straightConnector1">
            <a:avLst/>
          </a:prstGeom>
          <a:ln w="190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200400" y="15240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285067" y="2675467"/>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861734" y="2726267"/>
            <a:ext cx="1710266" cy="863600"/>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5" idx="6"/>
          </p:cNvCxnSpPr>
          <p:nvPr/>
        </p:nvCxnSpPr>
        <p:spPr>
          <a:xfrm>
            <a:off x="3438851" y="3502212"/>
            <a:ext cx="1448979" cy="157157"/>
          </a:xfrm>
          <a:prstGeom prst="straightConnector1">
            <a:avLst/>
          </a:prstGeom>
          <a:ln w="1143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336782" y="1155077"/>
            <a:ext cx="1000469" cy="731877"/>
            <a:chOff x="423331" y="829715"/>
            <a:chExt cx="1930402" cy="1016018"/>
          </a:xfrm>
        </p:grpSpPr>
        <p:sp>
          <p:nvSpPr>
            <p:cNvPr id="65" name="Oval 6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6" name="Straight Connector 65"/>
            <p:cNvCxnSpPr>
              <a:endCxn id="6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extLst>
                <p:ext uri="{D42A27DB-BD31-4B8C-83A1-F6EECF244321}">
                  <p14:modId xmlns:p14="http://schemas.microsoft.com/office/powerpoint/2010/main" val="3246304885"/>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51" name="Equation" r:id="rId12" imgW="292100" imgH="444500" progId="Equation.DSMT4">
                    <p:embed/>
                  </p:oleObj>
                </mc:Choice>
                <mc:Fallback>
                  <p:oleObj name="Equation" r:id="rId12"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2387581" y="2238810"/>
            <a:ext cx="1000469" cy="731877"/>
            <a:chOff x="423331" y="829715"/>
            <a:chExt cx="1930402" cy="1016018"/>
          </a:xfrm>
        </p:grpSpPr>
        <p:sp>
          <p:nvSpPr>
            <p:cNvPr id="70" name="Oval 6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1" name="Straight Connector 70"/>
            <p:cNvCxnSpPr>
              <a:endCxn id="7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extLst>
                <p:ext uri="{D42A27DB-BD31-4B8C-83A1-F6EECF244321}">
                  <p14:modId xmlns:p14="http://schemas.microsoft.com/office/powerpoint/2010/main" val="3318361262"/>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52" name="Equation" r:id="rId13" imgW="292100" imgH="444500" progId="Equation.DSMT4">
                    <p:embed/>
                  </p:oleObj>
                </mc:Choice>
                <mc:Fallback>
                  <p:oleObj name="Equation" r:id="rId13"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2438382" y="3136273"/>
            <a:ext cx="1000469" cy="731877"/>
            <a:chOff x="423331" y="829715"/>
            <a:chExt cx="1930402" cy="1016018"/>
          </a:xfrm>
        </p:grpSpPr>
        <p:sp>
          <p:nvSpPr>
            <p:cNvPr id="75" name="Oval 7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6" name="Straight Connector 75"/>
            <p:cNvCxnSpPr>
              <a:endCxn id="7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extLst>
                <p:ext uri="{D42A27DB-BD31-4B8C-83A1-F6EECF244321}">
                  <p14:modId xmlns:p14="http://schemas.microsoft.com/office/powerpoint/2010/main" val="3254116893"/>
                </p:ext>
              </p:extLst>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spid="_x0000_s417953" name="Equation" r:id="rId14" imgW="292100" imgH="444500" progId="Equation.DSMT4">
                    <p:embed/>
                  </p:oleObj>
                </mc:Choice>
                <mc:Fallback>
                  <p:oleObj name="Equation" r:id="rId14" imgW="292100" imgH="444500" progId="Equation.DSMT4">
                    <p:embed/>
                    <p:pic>
                      <p:nvPicPr>
                        <p:cNvPr id="0" name=""/>
                        <p:cNvPicPr>
                          <a:picLocks noChangeAspect="1" noChangeArrowheads="1"/>
                        </p:cNvPicPr>
                        <p:nvPr/>
                      </p:nvPicPr>
                      <p:blipFill>
                        <a:blip r:embed="rId6"/>
                        <a:srcRect/>
                        <a:stretch>
                          <a:fillRect/>
                        </a:stretch>
                      </p:blipFill>
                      <p:spPr bwMode="auto">
                        <a:xfrm>
                          <a:off x="837368" y="999776"/>
                          <a:ext cx="512763" cy="755447"/>
                        </a:xfrm>
                        <a:prstGeom prst="rect">
                          <a:avLst/>
                        </a:prstGeom>
                        <a:noFill/>
                        <a:extLst/>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9" name="Straight Arrow Connector 78"/>
          <p:cNvCxnSpPr/>
          <p:nvPr/>
        </p:nvCxnSpPr>
        <p:spPr>
          <a:xfrm flipV="1">
            <a:off x="3269518" y="1574800"/>
            <a:ext cx="1437949" cy="1656479"/>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352800" y="1419416"/>
            <a:ext cx="1286915" cy="70718"/>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5200" y="2472267"/>
            <a:ext cx="1388532" cy="149415"/>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948285" y="2794000"/>
            <a:ext cx="1456248" cy="725145"/>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762000" y="1473200"/>
            <a:ext cx="1388534" cy="7112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352800" y="1490133"/>
            <a:ext cx="1286933" cy="1811867"/>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423332" y="2082805"/>
            <a:ext cx="590760" cy="677108"/>
          </a:xfrm>
          <a:prstGeom prst="rect">
            <a:avLst/>
          </a:prstGeom>
          <a:noFill/>
          <a:ln>
            <a:solidFill>
              <a:srgbClr val="800000"/>
            </a:solidFill>
          </a:ln>
        </p:spPr>
        <p:txBody>
          <a:bodyPr wrap="none" rtlCol="0">
            <a:spAutoFit/>
          </a:bodyPr>
          <a:lstStyle/>
          <a:p>
            <a:r>
              <a:rPr lang="en-US" sz="3800" dirty="0"/>
              <a:t>o</a:t>
            </a:r>
            <a:r>
              <a:rPr lang="en-US" sz="3800" baseline="-25000" dirty="0"/>
              <a:t>1</a:t>
            </a:r>
            <a:endParaRPr lang="en-US" sz="3800" dirty="0"/>
          </a:p>
        </p:txBody>
      </p:sp>
    </p:spTree>
    <p:extLst>
      <p:ext uri="{BB962C8B-B14F-4D97-AF65-F5344CB8AC3E}">
        <p14:creationId xmlns:p14="http://schemas.microsoft.com/office/powerpoint/2010/main" val="2111375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latin typeface="Segoe UI Light" panose="020B0502040204020203" pitchFamily="34" charset="0"/>
                <a:cs typeface="Segoe UI Light" panose="020B0502040204020203" pitchFamily="34" charset="0"/>
              </a:rPr>
              <a:t>04 | Support Vector Machines</a:t>
            </a:r>
          </a:p>
        </p:txBody>
      </p:sp>
      <p:sp>
        <p:nvSpPr>
          <p:cNvPr id="4" name="Subtitle 3"/>
          <p:cNvSpPr>
            <a:spLocks noGrp="1"/>
          </p:cNvSpPr>
          <p:nvPr>
            <p:ph type="subTitle" idx="1"/>
          </p:nvPr>
        </p:nvSpPr>
        <p:spPr>
          <a:xfrm>
            <a:off x="195065" y="5397221"/>
            <a:ext cx="8409867" cy="1460779"/>
          </a:xfrm>
        </p:spPr>
        <p:txBody>
          <a:bodyPr/>
          <a:lstStyle/>
          <a:p>
            <a:r>
              <a:rPr lang="en-US" dirty="0">
                <a:latin typeface="Segoe UI Light" panose="020B0502040204020203" pitchFamily="34" charset="0"/>
                <a:cs typeface="Segoe UI Light" panose="020B0502040204020203" pitchFamily="34" charset="0"/>
              </a:rPr>
              <a:t>Cynthia Rudin | MIT Sloan School </a:t>
            </a:r>
            <a:r>
              <a:rPr lang="en-US">
                <a:latin typeface="Segoe UI Light" panose="020B0502040204020203" pitchFamily="34" charset="0"/>
                <a:cs typeface="Segoe UI Light" panose="020B0502040204020203" pitchFamily="34" charset="0"/>
              </a:rPr>
              <a:t>of Management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16407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0866"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0867"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000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1890"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1891"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4572000" y="4216400"/>
            <a:ext cx="1456267" cy="2421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417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2914"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2915"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H="1" flipV="1">
            <a:off x="4605867" y="4334934"/>
            <a:ext cx="1557866" cy="23198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121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3938"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2117351" y="3667656"/>
          <a:ext cx="1635125" cy="608012"/>
        </p:xfrm>
        <a:graphic>
          <a:graphicData uri="http://schemas.openxmlformats.org/presentationml/2006/ole">
            <mc:AlternateContent xmlns:mc="http://schemas.openxmlformats.org/markup-compatibility/2006">
              <mc:Choice xmlns:v="urn:schemas-microsoft-com:vml" Requires="v">
                <p:oleObj spid="_x0000_s423939"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2117351" y="3667656"/>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3742269" y="4334934"/>
            <a:ext cx="728134" cy="22351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85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194017849"/>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360654"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769065110"/>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360655"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710649018"/>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360656"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3086149415"/>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360657"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88906050"/>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endParaRPr lang="en-US" sz="2600" dirty="0"/>
                    </a:p>
                  </a:txBody>
                  <a:tcPr/>
                </a:tc>
                <a:extLst>
                  <a:ext uri="{0D108BD9-81ED-4DB2-BD59-A6C34878D82A}">
                    <a16:rowId xmlns:a16="http://schemas.microsoft.com/office/drawing/2014/main" val="10001"/>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2"/>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3"/>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2322705852"/>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360658"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885255785"/>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360659"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19" name="TextBox 18"/>
          <p:cNvSpPr txBox="1"/>
          <p:nvPr/>
        </p:nvSpPr>
        <p:spPr>
          <a:xfrm>
            <a:off x="2356012" y="5215446"/>
            <a:ext cx="2436122" cy="523220"/>
          </a:xfrm>
          <a:prstGeom prst="rect">
            <a:avLst/>
          </a:prstGeom>
          <a:noFill/>
        </p:spPr>
        <p:txBody>
          <a:bodyPr wrap="square" rtlCol="0">
            <a:spAutoFit/>
          </a:bodyPr>
          <a:lstStyle/>
          <a:p>
            <a:pPr algn="ctr"/>
            <a:r>
              <a:rPr lang="en-US" sz="2800" dirty="0"/>
              <a:t>0+0-1.5 = -1.5</a:t>
            </a:r>
          </a:p>
        </p:txBody>
      </p:sp>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Tree>
    <p:extLst>
      <p:ext uri="{BB962C8B-B14F-4D97-AF65-F5344CB8AC3E}">
        <p14:creationId xmlns:p14="http://schemas.microsoft.com/office/powerpoint/2010/main" val="1674818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3" name="Content Placeholder 2"/>
          <p:cNvSpPr>
            <a:spLocks noGrp="1"/>
          </p:cNvSpPr>
          <p:nvPr>
            <p:ph sz="quarter" idx="10"/>
          </p:nvPr>
        </p:nvSpPr>
        <p:spPr>
          <a:xfrm>
            <a:off x="379413" y="1168093"/>
            <a:ext cx="11525250" cy="1829107"/>
          </a:xfrm>
        </p:spPr>
        <p:txBody>
          <a:bodyPr/>
          <a:lstStyle/>
          <a:p>
            <a:r>
              <a:rPr lang="en-US" dirty="0"/>
              <a:t>Want all points far from the decision boundary.</a:t>
            </a:r>
          </a:p>
          <a:p>
            <a:r>
              <a:rPr lang="en-US" dirty="0"/>
              <a:t>Want “minimum margin” to be large.</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4962"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4963"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40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
                                        </p:tgtEl>
                                        <p:attrNameLst>
                                          <p:attrName>r</p:attrName>
                                        </p:attrNameLst>
                                      </p:cBhvr>
                                    </p:animRot>
                                    <p:animRot by="-240000">
                                      <p:cBhvr>
                                        <p:cTn id="7" dur="200" fill="hold">
                                          <p:stCondLst>
                                            <p:cond delay="200"/>
                                          </p:stCondLst>
                                        </p:cTn>
                                        <p:tgtEl>
                                          <p:spTgt spid="28"/>
                                        </p:tgtEl>
                                        <p:attrNameLst>
                                          <p:attrName>r</p:attrName>
                                        </p:attrNameLst>
                                      </p:cBhvr>
                                    </p:animRot>
                                    <p:animRot by="240000">
                                      <p:cBhvr>
                                        <p:cTn id="8" dur="200" fill="hold">
                                          <p:stCondLst>
                                            <p:cond delay="400"/>
                                          </p:stCondLst>
                                        </p:cTn>
                                        <p:tgtEl>
                                          <p:spTgt spid="28"/>
                                        </p:tgtEl>
                                        <p:attrNameLst>
                                          <p:attrName>r</p:attrName>
                                        </p:attrNameLst>
                                      </p:cBhvr>
                                    </p:animRot>
                                    <p:animRot by="-240000">
                                      <p:cBhvr>
                                        <p:cTn id="9" dur="200" fill="hold">
                                          <p:stCondLst>
                                            <p:cond delay="600"/>
                                          </p:stCondLst>
                                        </p:cTn>
                                        <p:tgtEl>
                                          <p:spTgt spid="28"/>
                                        </p:tgtEl>
                                        <p:attrNameLst>
                                          <p:attrName>r</p:attrName>
                                        </p:attrNameLst>
                                      </p:cBhvr>
                                    </p:animRot>
                                    <p:animRot by="120000">
                                      <p:cBhvr>
                                        <p:cTn id="10" dur="200" fill="hold">
                                          <p:stCondLst>
                                            <p:cond delay="800"/>
                                          </p:stCondLst>
                                        </p:cTn>
                                        <p:tgtEl>
                                          <p:spTgt spid="2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3" name="Content Placeholder 2"/>
          <p:cNvSpPr>
            <a:spLocks noGrp="1"/>
          </p:cNvSpPr>
          <p:nvPr>
            <p:ph sz="quarter" idx="10"/>
          </p:nvPr>
        </p:nvSpPr>
        <p:spPr>
          <a:xfrm>
            <a:off x="379413" y="1168093"/>
            <a:ext cx="11525250" cy="1829107"/>
          </a:xfrm>
        </p:spPr>
        <p:txBody>
          <a:bodyPr/>
          <a:lstStyle/>
          <a:p>
            <a:r>
              <a:rPr lang="en-US" dirty="0"/>
              <a:t>Want all points far from the decision boundary.</a:t>
            </a:r>
          </a:p>
          <a:p>
            <a:r>
              <a:rPr lang="en-US" dirty="0"/>
              <a:t>Want “minimum margin” to be large.</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5986"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5987"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5397500" y="6223000"/>
            <a:ext cx="1270000" cy="0"/>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06992" y="3712157"/>
            <a:ext cx="3785008" cy="1569660"/>
          </a:xfrm>
          <a:prstGeom prst="rect">
            <a:avLst/>
          </a:prstGeom>
          <a:noFill/>
        </p:spPr>
        <p:txBody>
          <a:bodyPr wrap="square" rtlCol="0">
            <a:spAutoFit/>
          </a:bodyPr>
          <a:lstStyle/>
          <a:p>
            <a:r>
              <a:rPr lang="en-US" sz="3200" dirty="0">
                <a:solidFill>
                  <a:srgbClr val="0000FF"/>
                </a:solidFill>
              </a:rPr>
              <a:t>Min margin is distance to nearest training observation</a:t>
            </a:r>
          </a:p>
        </p:txBody>
      </p:sp>
    </p:spTree>
    <p:extLst>
      <p:ext uri="{BB962C8B-B14F-4D97-AF65-F5344CB8AC3E}">
        <p14:creationId xmlns:p14="http://schemas.microsoft.com/office/powerpoint/2010/main" val="4013514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3" name="Content Placeholder 2"/>
          <p:cNvSpPr>
            <a:spLocks noGrp="1"/>
          </p:cNvSpPr>
          <p:nvPr>
            <p:ph sz="quarter" idx="10"/>
          </p:nvPr>
        </p:nvSpPr>
        <p:spPr>
          <a:xfrm>
            <a:off x="379413" y="1168093"/>
            <a:ext cx="11525250" cy="1829107"/>
          </a:xfrm>
        </p:spPr>
        <p:txBody>
          <a:bodyPr/>
          <a:lstStyle/>
          <a:p>
            <a:r>
              <a:rPr lang="en-US" dirty="0"/>
              <a:t>Want all points far from the decision boundary.</a:t>
            </a:r>
          </a:p>
          <a:p>
            <a:r>
              <a:rPr lang="en-US" dirty="0"/>
              <a:t>Want “minimum margin” to be large.</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27010"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27011"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nvPr>
        </p:nvGraphicFramePr>
        <p:xfrm>
          <a:off x="5930899" y="3608388"/>
          <a:ext cx="1789113" cy="608012"/>
        </p:xfrm>
        <a:graphic>
          <a:graphicData uri="http://schemas.openxmlformats.org/presentationml/2006/ole">
            <mc:AlternateContent xmlns:mc="http://schemas.openxmlformats.org/markup-compatibility/2006">
              <mc:Choice xmlns:v="urn:schemas-microsoft-com:vml" Requires="v">
                <p:oleObj spid="_x0000_s427012" name="Equation" r:id="rId8" imgW="596900" imgH="203200" progId="Equation.DSMT4">
                  <p:embed/>
                </p:oleObj>
              </mc:Choice>
              <mc:Fallback>
                <p:oleObj name="Equation" r:id="rId8" imgW="596900" imgH="203200" progId="Equation.DSMT4">
                  <p:embed/>
                  <p:pic>
                    <p:nvPicPr>
                      <p:cNvPr id="25" name="Object 24"/>
                      <p:cNvPicPr>
                        <a:picLocks noChangeAspect="1" noChangeArrowheads="1"/>
                      </p:cNvPicPr>
                      <p:nvPr/>
                    </p:nvPicPr>
                    <p:blipFill>
                      <a:blip r:embed="rId9"/>
                      <a:srcRect/>
                      <a:stretch>
                        <a:fillRect/>
                      </a:stretch>
                    </p:blipFill>
                    <p:spPr bwMode="auto">
                      <a:xfrm>
                        <a:off x="5930899" y="36083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8" name="Group 7"/>
          <p:cNvGrpSpPr/>
          <p:nvPr/>
        </p:nvGrpSpPr>
        <p:grpSpPr>
          <a:xfrm>
            <a:off x="1591733" y="5343441"/>
            <a:ext cx="9273636" cy="1379092"/>
            <a:chOff x="1591733" y="5343441"/>
            <a:chExt cx="9273636" cy="1379092"/>
          </a:xfrm>
        </p:grpSpPr>
        <p:graphicFrame>
          <p:nvGraphicFramePr>
            <p:cNvPr id="29" name="Object 28"/>
            <p:cNvGraphicFramePr>
              <a:graphicFrameLocks noChangeAspect="1"/>
            </p:cNvGraphicFramePr>
            <p:nvPr>
              <p:extLst/>
            </p:nvPr>
          </p:nvGraphicFramePr>
          <p:xfrm>
            <a:off x="9494308" y="5953655"/>
            <a:ext cx="1103313" cy="608012"/>
          </p:xfrm>
          <a:graphic>
            <a:graphicData uri="http://schemas.openxmlformats.org/presentationml/2006/ole">
              <mc:AlternateContent xmlns:mc="http://schemas.openxmlformats.org/markup-compatibility/2006">
                <mc:Choice xmlns:v="urn:schemas-microsoft-com:vml" Requires="v">
                  <p:oleObj spid="_x0000_s427013" name="Equation" r:id="rId10" imgW="368300" imgH="203200" progId="Equation.DSMT4">
                    <p:embed/>
                  </p:oleObj>
                </mc:Choice>
                <mc:Fallback>
                  <p:oleObj name="Equation" r:id="rId10" imgW="368300" imgH="203200" progId="Equation.DSMT4">
                    <p:embed/>
                    <p:pic>
                      <p:nvPicPr>
                        <p:cNvPr id="29" name="Object 28"/>
                        <p:cNvPicPr>
                          <a:picLocks noChangeAspect="1" noChangeArrowheads="1"/>
                        </p:cNvPicPr>
                        <p:nvPr/>
                      </p:nvPicPr>
                      <p:blipFill>
                        <a:blip r:embed="rId11"/>
                        <a:srcRect/>
                        <a:stretch>
                          <a:fillRect/>
                        </a:stretch>
                      </p:blipFill>
                      <p:spPr bwMode="auto">
                        <a:xfrm>
                          <a:off x="9494308" y="5953655"/>
                          <a:ext cx="11033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31" name="Straight Connector 30"/>
            <p:cNvCxnSpPr/>
            <p:nvPr/>
          </p:nvCxnSpPr>
          <p:spPr>
            <a:xfrm flipV="1">
              <a:off x="1591733" y="6688668"/>
              <a:ext cx="8128000" cy="33865"/>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320355" y="5343441"/>
              <a:ext cx="1545014" cy="584776"/>
            </a:xfrm>
            <a:prstGeom prst="rect">
              <a:avLst/>
            </a:prstGeom>
            <a:noFill/>
          </p:spPr>
          <p:txBody>
            <a:bodyPr wrap="none" rtlCol="0">
              <a:spAutoFit/>
            </a:bodyPr>
            <a:lstStyle/>
            <a:p>
              <a:r>
                <a:rPr lang="en-US" sz="3200" dirty="0">
                  <a:solidFill>
                    <a:srgbClr val="0000FF"/>
                  </a:solidFill>
                </a:rPr>
                <a:t>Margins</a:t>
              </a:r>
            </a:p>
          </p:txBody>
        </p:sp>
      </p:grpSp>
      <p:grpSp>
        <p:nvGrpSpPr>
          <p:cNvPr id="35" name="Group 34"/>
          <p:cNvGrpSpPr/>
          <p:nvPr/>
        </p:nvGrpSpPr>
        <p:grpSpPr>
          <a:xfrm>
            <a:off x="5397500" y="3712157"/>
            <a:ext cx="6794500" cy="2510843"/>
            <a:chOff x="5397500" y="3712157"/>
            <a:chExt cx="6794500" cy="2510843"/>
          </a:xfrm>
        </p:grpSpPr>
        <p:cxnSp>
          <p:nvCxnSpPr>
            <p:cNvPr id="33" name="Straight Arrow Connector 32"/>
            <p:cNvCxnSpPr/>
            <p:nvPr/>
          </p:nvCxnSpPr>
          <p:spPr>
            <a:xfrm flipV="1">
              <a:off x="5397500" y="6223000"/>
              <a:ext cx="1270000" cy="0"/>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8406992" y="3712157"/>
              <a:ext cx="3785008" cy="1569660"/>
            </a:xfrm>
            <a:prstGeom prst="rect">
              <a:avLst/>
            </a:prstGeom>
            <a:noFill/>
          </p:spPr>
          <p:txBody>
            <a:bodyPr wrap="square" rtlCol="0">
              <a:spAutoFit/>
            </a:bodyPr>
            <a:lstStyle/>
            <a:p>
              <a:r>
                <a:rPr lang="en-US" sz="3200" dirty="0">
                  <a:solidFill>
                    <a:srgbClr val="0000FF"/>
                  </a:solidFill>
                </a:rPr>
                <a:t>Min margin is distance to nearest training observation</a:t>
              </a:r>
            </a:p>
          </p:txBody>
        </p:sp>
      </p:grpSp>
    </p:spTree>
    <p:extLst>
      <p:ext uri="{BB962C8B-B14F-4D97-AF65-F5344CB8AC3E}">
        <p14:creationId xmlns:p14="http://schemas.microsoft.com/office/powerpoint/2010/main" val="138488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45833E-6 -5.92593E-6 L 0.23189 -5.92593E-6 " pathEditMode="relative" ptsTypes="AA">
                                      <p:cBhvr>
                                        <p:cTn id="6" dur="2000" fill="hold"/>
                                        <p:tgtEl>
                                          <p:spTgt spid="1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875E-6 4.81481E-6 L 0.32084 -0.00463 " pathEditMode="relative" rAng="0" ptsTypes="AA">
                                      <p:cBhvr>
                                        <p:cTn id="8" dur="2000" fill="hold"/>
                                        <p:tgtEl>
                                          <p:spTgt spid="10"/>
                                        </p:tgtEl>
                                        <p:attrNameLst>
                                          <p:attrName>ppt_x</p:attrName>
                                          <p:attrName>ppt_y</p:attrName>
                                        </p:attrNameLst>
                                      </p:cBhvr>
                                      <p:rCtr x="16042" y="-231"/>
                                    </p:animMotion>
                                  </p:childTnLst>
                                </p:cTn>
                              </p:par>
                              <p:par>
                                <p:cTn id="9" presetID="0" presetClass="path" presetSubtype="0" accel="50000" decel="50000" fill="hold" grpId="0" nodeType="withEffect">
                                  <p:stCondLst>
                                    <p:cond delay="0"/>
                                  </p:stCondLst>
                                  <p:childTnLst>
                                    <p:animMotion origin="layout" path="M -1.875E-6 6.66667E-6 L 0.38333 0.00116 " pathEditMode="relative" ptsTypes="AA">
                                      <p:cBhvr>
                                        <p:cTn id="10" dur="2000" fill="hold"/>
                                        <p:tgtEl>
                                          <p:spTgt spid="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45833E-6 -5.55556E-6 L 0.4375 -0.0051 " pathEditMode="relative" ptsTypes="AA">
                                      <p:cBhvr>
                                        <p:cTn id="12" dur="2000" fill="hold"/>
                                        <p:tgtEl>
                                          <p:spTgt spid="1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1.875E-6 1.48148E-6 L 0.55977 -0.00115 " pathEditMode="relative" ptsTypes="AA">
                                      <p:cBhvr>
                                        <p:cTn id="14" dur="2000" fill="hold"/>
                                        <p:tgtEl>
                                          <p:spTgt spid="19"/>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1.66667E-6 8.67362E-19 L 0.23125 8.67362E-19 " pathEditMode="relative" ptsTypes="AA">
                                      <p:cBhvr>
                                        <p:cTn id="16" dur="2000" fill="hold"/>
                                        <p:tgtEl>
                                          <p:spTgt spid="1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p:bldP spid="18"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4" name="Content Placeholder 3"/>
          <p:cNvSpPr>
            <a:spLocks noGrp="1"/>
          </p:cNvSpPr>
          <p:nvPr>
            <p:ph sz="quarter" idx="10"/>
          </p:nvPr>
        </p:nvSpPr>
        <p:spPr>
          <a:xfrm>
            <a:off x="398655" y="1157301"/>
            <a:ext cx="11525250" cy="1998678"/>
          </a:xfrm>
        </p:spPr>
        <p:txBody>
          <a:bodyPr/>
          <a:lstStyle/>
          <a:p>
            <a:r>
              <a:rPr lang="en-US" dirty="0"/>
              <a:t>Want all points far from the decision boundary.</a:t>
            </a:r>
          </a:p>
          <a:p>
            <a:endParaRPr lang="en-US" dirty="0"/>
          </a:p>
          <a:p>
            <a:endParaRPr lang="en-US" dirty="0"/>
          </a:p>
          <a:p>
            <a:r>
              <a:rPr lang="en-US" dirty="0"/>
              <a:t>Want “minimum margin” to be large.</a:t>
            </a:r>
          </a:p>
        </p:txBody>
      </p:sp>
      <p:pic>
        <p:nvPicPr>
          <p:cNvPr id="26" name="Picture 25" descr="Screen Shot 2016-03-20 at 10.43.41 AM.png"/>
          <p:cNvPicPr>
            <a:picLocks noChangeAspect="1"/>
          </p:cNvPicPr>
          <p:nvPr/>
        </p:nvPicPr>
        <p:blipFill rotWithShape="1">
          <a:blip r:embed="rId4">
            <a:extLst>
              <a:ext uri="{28A0092B-C50C-407E-A947-70E740481C1C}">
                <a14:useLocalDpi xmlns:a14="http://schemas.microsoft.com/office/drawing/2010/main" val="0"/>
              </a:ext>
            </a:extLst>
          </a:blip>
          <a:srcRect t="28349"/>
          <a:stretch/>
        </p:blipFill>
        <p:spPr>
          <a:xfrm>
            <a:off x="1462364" y="4368336"/>
            <a:ext cx="9465042" cy="2451175"/>
          </a:xfrm>
          <a:prstGeom prst="rect">
            <a:avLst/>
          </a:prstGeom>
        </p:spPr>
      </p:pic>
      <p:graphicFrame>
        <p:nvGraphicFramePr>
          <p:cNvPr id="27" name="Object 26"/>
          <p:cNvGraphicFramePr>
            <a:graphicFrameLocks noChangeAspect="1"/>
          </p:cNvGraphicFramePr>
          <p:nvPr>
            <p:extLst/>
          </p:nvPr>
        </p:nvGraphicFramePr>
        <p:xfrm>
          <a:off x="789730" y="1799525"/>
          <a:ext cx="9745662" cy="590550"/>
        </p:xfrm>
        <a:graphic>
          <a:graphicData uri="http://schemas.openxmlformats.org/presentationml/2006/ole">
            <mc:AlternateContent xmlns:mc="http://schemas.openxmlformats.org/markup-compatibility/2006">
              <mc:Choice xmlns:v="urn:schemas-microsoft-com:vml" Requires="v">
                <p:oleObj spid="_x0000_s428034" name="Equation" r:id="rId5" imgW="3340100" imgH="203200" progId="Equation.DSMT4">
                  <p:embed/>
                </p:oleObj>
              </mc:Choice>
              <mc:Fallback>
                <p:oleObj name="Equation" r:id="rId5" imgW="3340100" imgH="203200" progId="Equation.DSMT4">
                  <p:embed/>
                  <p:pic>
                    <p:nvPicPr>
                      <p:cNvPr id="27" name="Object 26"/>
                      <p:cNvPicPr/>
                      <p:nvPr/>
                    </p:nvPicPr>
                    <p:blipFill>
                      <a:blip r:embed="rId6"/>
                      <a:stretch>
                        <a:fillRect/>
                      </a:stretch>
                    </p:blipFill>
                    <p:spPr>
                      <a:xfrm>
                        <a:off x="789730" y="1799525"/>
                        <a:ext cx="9745662" cy="590550"/>
                      </a:xfrm>
                      <a:prstGeom prst="rect">
                        <a:avLst/>
                      </a:prstGeom>
                    </p:spPr>
                  </p:pic>
                </p:oleObj>
              </mc:Fallback>
            </mc:AlternateContent>
          </a:graphicData>
        </a:graphic>
      </p:graphicFrame>
      <p:grpSp>
        <p:nvGrpSpPr>
          <p:cNvPr id="36" name="Group 35"/>
          <p:cNvGrpSpPr/>
          <p:nvPr/>
        </p:nvGrpSpPr>
        <p:grpSpPr>
          <a:xfrm>
            <a:off x="5397500" y="3712157"/>
            <a:ext cx="6794500" cy="2510843"/>
            <a:chOff x="5397500" y="3712157"/>
            <a:chExt cx="6794500" cy="2510843"/>
          </a:xfrm>
        </p:grpSpPr>
        <p:cxnSp>
          <p:nvCxnSpPr>
            <p:cNvPr id="37" name="Straight Arrow Connector 36"/>
            <p:cNvCxnSpPr/>
            <p:nvPr/>
          </p:nvCxnSpPr>
          <p:spPr>
            <a:xfrm flipV="1">
              <a:off x="5397500" y="6223000"/>
              <a:ext cx="1270000" cy="0"/>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06992" y="3712157"/>
              <a:ext cx="3785008" cy="1569660"/>
            </a:xfrm>
            <a:prstGeom prst="rect">
              <a:avLst/>
            </a:prstGeom>
            <a:noFill/>
          </p:spPr>
          <p:txBody>
            <a:bodyPr wrap="square" rtlCol="0">
              <a:spAutoFit/>
            </a:bodyPr>
            <a:lstStyle/>
            <a:p>
              <a:r>
                <a:rPr lang="en-US" sz="3200" dirty="0">
                  <a:solidFill>
                    <a:srgbClr val="0000FF"/>
                  </a:solidFill>
                </a:rPr>
                <a:t>Min margin is distance to nearest training observation</a:t>
              </a:r>
            </a:p>
          </p:txBody>
        </p:sp>
      </p:grpSp>
      <p:graphicFrame>
        <p:nvGraphicFramePr>
          <p:cNvPr id="39" name="Object 38"/>
          <p:cNvGraphicFramePr>
            <a:graphicFrameLocks noChangeAspect="1"/>
          </p:cNvGraphicFramePr>
          <p:nvPr>
            <p:extLst/>
          </p:nvPr>
        </p:nvGraphicFramePr>
        <p:xfrm>
          <a:off x="1142442" y="3935449"/>
          <a:ext cx="2260600" cy="590550"/>
        </p:xfrm>
        <a:graphic>
          <a:graphicData uri="http://schemas.openxmlformats.org/presentationml/2006/ole">
            <mc:AlternateContent xmlns:mc="http://schemas.openxmlformats.org/markup-compatibility/2006">
              <mc:Choice xmlns:v="urn:schemas-microsoft-com:vml" Requires="v">
                <p:oleObj spid="_x0000_s428035" name="Equation" r:id="rId7" imgW="774700" imgH="203200" progId="Equation.DSMT4">
                  <p:embed/>
                </p:oleObj>
              </mc:Choice>
              <mc:Fallback>
                <p:oleObj name="Equation" r:id="rId7" imgW="774700" imgH="203200" progId="Equation.DSMT4">
                  <p:embed/>
                  <p:pic>
                    <p:nvPicPr>
                      <p:cNvPr id="39" name="Object 38"/>
                      <p:cNvPicPr/>
                      <p:nvPr/>
                    </p:nvPicPr>
                    <p:blipFill>
                      <a:blip r:embed="rId8"/>
                      <a:stretch>
                        <a:fillRect/>
                      </a:stretch>
                    </p:blipFill>
                    <p:spPr>
                      <a:xfrm>
                        <a:off x="1142442" y="3935449"/>
                        <a:ext cx="2260600" cy="590550"/>
                      </a:xfrm>
                      <a:prstGeom prst="rect">
                        <a:avLst/>
                      </a:prstGeom>
                    </p:spPr>
                  </p:pic>
                </p:oleObj>
              </mc:Fallback>
            </mc:AlternateContent>
          </a:graphicData>
        </a:graphic>
      </p:graphicFrame>
      <p:graphicFrame>
        <p:nvGraphicFramePr>
          <p:cNvPr id="41" name="Object 40"/>
          <p:cNvGraphicFramePr>
            <a:graphicFrameLocks noChangeAspect="1"/>
          </p:cNvGraphicFramePr>
          <p:nvPr>
            <p:extLst/>
          </p:nvPr>
        </p:nvGraphicFramePr>
        <p:xfrm>
          <a:off x="5703617" y="5664393"/>
          <a:ext cx="407988" cy="479425"/>
        </p:xfrm>
        <a:graphic>
          <a:graphicData uri="http://schemas.openxmlformats.org/presentationml/2006/ole">
            <mc:AlternateContent xmlns:mc="http://schemas.openxmlformats.org/markup-compatibility/2006">
              <mc:Choice xmlns:v="urn:schemas-microsoft-com:vml" Requires="v">
                <p:oleObj spid="_x0000_s428036" name="Equation" r:id="rId9" imgW="139700" imgH="165100" progId="Equation.DSMT4">
                  <p:embed/>
                </p:oleObj>
              </mc:Choice>
              <mc:Fallback>
                <p:oleObj name="Equation" r:id="rId9" imgW="139700" imgH="165100" progId="Equation.DSMT4">
                  <p:embed/>
                  <p:pic>
                    <p:nvPicPr>
                      <p:cNvPr id="41" name="Object 40"/>
                      <p:cNvPicPr/>
                      <p:nvPr/>
                    </p:nvPicPr>
                    <p:blipFill>
                      <a:blip r:embed="rId10"/>
                      <a:stretch>
                        <a:fillRect/>
                      </a:stretch>
                    </p:blipFill>
                    <p:spPr>
                      <a:xfrm>
                        <a:off x="5703617" y="5664393"/>
                        <a:ext cx="407988" cy="479425"/>
                      </a:xfrm>
                      <a:prstGeom prst="rect">
                        <a:avLst/>
                      </a:prstGeom>
                    </p:spPr>
                  </p:pic>
                </p:oleObj>
              </mc:Fallback>
            </mc:AlternateContent>
          </a:graphicData>
        </a:graphic>
      </p:graphicFrame>
    </p:spTree>
    <p:extLst>
      <p:ext uri="{BB962C8B-B14F-4D97-AF65-F5344CB8AC3E}">
        <p14:creationId xmlns:p14="http://schemas.microsoft.com/office/powerpoint/2010/main" val="6619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Margins</a:t>
            </a:r>
          </a:p>
        </p:txBody>
      </p:sp>
      <p:sp>
        <p:nvSpPr>
          <p:cNvPr id="4" name="Content Placeholder 3"/>
          <p:cNvSpPr>
            <a:spLocks noGrp="1"/>
          </p:cNvSpPr>
          <p:nvPr>
            <p:ph sz="quarter" idx="10"/>
          </p:nvPr>
        </p:nvSpPr>
        <p:spPr>
          <a:xfrm>
            <a:off x="398655" y="1157301"/>
            <a:ext cx="11525250" cy="1998678"/>
          </a:xfrm>
        </p:spPr>
        <p:txBody>
          <a:bodyPr/>
          <a:lstStyle/>
          <a:p>
            <a:r>
              <a:rPr lang="en-US" dirty="0"/>
              <a:t>Want all points far from the decision boundary.</a:t>
            </a:r>
          </a:p>
          <a:p>
            <a:endParaRPr lang="en-US" dirty="0"/>
          </a:p>
          <a:p>
            <a:endParaRPr lang="en-US" dirty="0"/>
          </a:p>
          <a:p>
            <a:r>
              <a:rPr lang="en-US" dirty="0"/>
              <a:t>Want “minimum margin” to be large.</a:t>
            </a:r>
          </a:p>
        </p:txBody>
      </p:sp>
      <p:pic>
        <p:nvPicPr>
          <p:cNvPr id="26" name="Picture 25" descr="Screen Shot 2016-03-20 at 10.43.41 AM.png"/>
          <p:cNvPicPr>
            <a:picLocks noChangeAspect="1"/>
          </p:cNvPicPr>
          <p:nvPr/>
        </p:nvPicPr>
        <p:blipFill rotWithShape="1">
          <a:blip r:embed="rId4">
            <a:extLst>
              <a:ext uri="{28A0092B-C50C-407E-A947-70E740481C1C}">
                <a14:useLocalDpi xmlns:a14="http://schemas.microsoft.com/office/drawing/2010/main" val="0"/>
              </a:ext>
            </a:extLst>
          </a:blip>
          <a:srcRect t="28349"/>
          <a:stretch/>
        </p:blipFill>
        <p:spPr>
          <a:xfrm>
            <a:off x="1462364" y="4368336"/>
            <a:ext cx="9465042" cy="2451175"/>
          </a:xfrm>
          <a:prstGeom prst="rect">
            <a:avLst/>
          </a:prstGeom>
        </p:spPr>
      </p:pic>
      <p:grpSp>
        <p:nvGrpSpPr>
          <p:cNvPr id="36" name="Group 35"/>
          <p:cNvGrpSpPr/>
          <p:nvPr/>
        </p:nvGrpSpPr>
        <p:grpSpPr>
          <a:xfrm>
            <a:off x="5397500" y="3712157"/>
            <a:ext cx="6794500" cy="2510843"/>
            <a:chOff x="5397500" y="3712157"/>
            <a:chExt cx="6794500" cy="2510843"/>
          </a:xfrm>
        </p:grpSpPr>
        <p:cxnSp>
          <p:nvCxnSpPr>
            <p:cNvPr id="37" name="Straight Arrow Connector 36"/>
            <p:cNvCxnSpPr/>
            <p:nvPr/>
          </p:nvCxnSpPr>
          <p:spPr>
            <a:xfrm flipV="1">
              <a:off x="5397500" y="6223000"/>
              <a:ext cx="1270000" cy="0"/>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06992" y="3712157"/>
              <a:ext cx="3785008" cy="1569660"/>
            </a:xfrm>
            <a:prstGeom prst="rect">
              <a:avLst/>
            </a:prstGeom>
            <a:noFill/>
          </p:spPr>
          <p:txBody>
            <a:bodyPr wrap="square" rtlCol="0">
              <a:spAutoFit/>
            </a:bodyPr>
            <a:lstStyle/>
            <a:p>
              <a:r>
                <a:rPr lang="en-US" sz="3200" dirty="0">
                  <a:solidFill>
                    <a:srgbClr val="0000FF"/>
                  </a:solidFill>
                </a:rPr>
                <a:t>Min margin is distance to nearest training observation</a:t>
              </a:r>
            </a:p>
          </p:txBody>
        </p:sp>
      </p:grpSp>
      <p:graphicFrame>
        <p:nvGraphicFramePr>
          <p:cNvPr id="39" name="Object 38"/>
          <p:cNvGraphicFramePr>
            <a:graphicFrameLocks noChangeAspect="1"/>
          </p:cNvGraphicFramePr>
          <p:nvPr>
            <p:extLst/>
          </p:nvPr>
        </p:nvGraphicFramePr>
        <p:xfrm>
          <a:off x="1142442" y="3935449"/>
          <a:ext cx="2260600" cy="590550"/>
        </p:xfrm>
        <a:graphic>
          <a:graphicData uri="http://schemas.openxmlformats.org/presentationml/2006/ole">
            <mc:AlternateContent xmlns:mc="http://schemas.openxmlformats.org/markup-compatibility/2006">
              <mc:Choice xmlns:v="urn:schemas-microsoft-com:vml" Requires="v">
                <p:oleObj spid="_x0000_s429058" name="Equation" r:id="rId5" imgW="774700" imgH="203200" progId="Equation.DSMT4">
                  <p:embed/>
                </p:oleObj>
              </mc:Choice>
              <mc:Fallback>
                <p:oleObj name="Equation" r:id="rId5" imgW="774700" imgH="203200" progId="Equation.DSMT4">
                  <p:embed/>
                  <p:pic>
                    <p:nvPicPr>
                      <p:cNvPr id="39" name="Object 38"/>
                      <p:cNvPicPr/>
                      <p:nvPr/>
                    </p:nvPicPr>
                    <p:blipFill>
                      <a:blip r:embed="rId6"/>
                      <a:stretch>
                        <a:fillRect/>
                      </a:stretch>
                    </p:blipFill>
                    <p:spPr>
                      <a:xfrm>
                        <a:off x="1142442" y="3935449"/>
                        <a:ext cx="2260600" cy="590550"/>
                      </a:xfrm>
                      <a:prstGeom prst="rect">
                        <a:avLst/>
                      </a:prstGeom>
                    </p:spPr>
                  </p:pic>
                </p:oleObj>
              </mc:Fallback>
            </mc:AlternateContent>
          </a:graphicData>
        </a:graphic>
      </p:graphicFrame>
      <p:graphicFrame>
        <p:nvGraphicFramePr>
          <p:cNvPr id="41" name="Object 40"/>
          <p:cNvGraphicFramePr>
            <a:graphicFrameLocks noChangeAspect="1"/>
          </p:cNvGraphicFramePr>
          <p:nvPr>
            <p:extLst/>
          </p:nvPr>
        </p:nvGraphicFramePr>
        <p:xfrm>
          <a:off x="5703617" y="5664393"/>
          <a:ext cx="407988" cy="479425"/>
        </p:xfrm>
        <a:graphic>
          <a:graphicData uri="http://schemas.openxmlformats.org/presentationml/2006/ole">
            <mc:AlternateContent xmlns:mc="http://schemas.openxmlformats.org/markup-compatibility/2006">
              <mc:Choice xmlns:v="urn:schemas-microsoft-com:vml" Requires="v">
                <p:oleObj spid="_x0000_s429059" name="Equation" r:id="rId7" imgW="139700" imgH="165100" progId="Equation.DSMT4">
                  <p:embed/>
                </p:oleObj>
              </mc:Choice>
              <mc:Fallback>
                <p:oleObj name="Equation" r:id="rId7" imgW="139700" imgH="165100" progId="Equation.DSMT4">
                  <p:embed/>
                  <p:pic>
                    <p:nvPicPr>
                      <p:cNvPr id="41" name="Object 40"/>
                      <p:cNvPicPr/>
                      <p:nvPr/>
                    </p:nvPicPr>
                    <p:blipFill>
                      <a:blip r:embed="rId8"/>
                      <a:stretch>
                        <a:fillRect/>
                      </a:stretch>
                    </p:blipFill>
                    <p:spPr>
                      <a:xfrm>
                        <a:off x="5703617" y="5664393"/>
                        <a:ext cx="407988" cy="479425"/>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2616080" y="2452606"/>
          <a:ext cx="3890962" cy="590550"/>
        </p:xfrm>
        <a:graphic>
          <a:graphicData uri="http://schemas.openxmlformats.org/presentationml/2006/ole">
            <mc:AlternateContent xmlns:mc="http://schemas.openxmlformats.org/markup-compatibility/2006">
              <mc:Choice xmlns:v="urn:schemas-microsoft-com:vml" Requires="v">
                <p:oleObj spid="_x0000_s429060" name="Equation" r:id="rId9" imgW="1333500" imgH="203200" progId="Equation.DSMT4">
                  <p:embed/>
                </p:oleObj>
              </mc:Choice>
              <mc:Fallback>
                <p:oleObj name="Equation" r:id="rId9" imgW="1333500" imgH="203200" progId="Equation.DSMT4">
                  <p:embed/>
                  <p:pic>
                    <p:nvPicPr>
                      <p:cNvPr id="12" name="Object 11"/>
                      <p:cNvPicPr/>
                      <p:nvPr/>
                    </p:nvPicPr>
                    <p:blipFill>
                      <a:blip r:embed="rId10"/>
                      <a:stretch>
                        <a:fillRect/>
                      </a:stretch>
                    </p:blipFill>
                    <p:spPr>
                      <a:xfrm>
                        <a:off x="2616080" y="2452606"/>
                        <a:ext cx="3890962" cy="590550"/>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789730" y="1799525"/>
          <a:ext cx="9745662" cy="590550"/>
        </p:xfrm>
        <a:graphic>
          <a:graphicData uri="http://schemas.openxmlformats.org/presentationml/2006/ole">
            <mc:AlternateContent xmlns:mc="http://schemas.openxmlformats.org/markup-compatibility/2006">
              <mc:Choice xmlns:v="urn:schemas-microsoft-com:vml" Requires="v">
                <p:oleObj spid="_x0000_s429061" name="Equation" r:id="rId11" imgW="3340100" imgH="203200" progId="Equation.DSMT4">
                  <p:embed/>
                </p:oleObj>
              </mc:Choice>
              <mc:Fallback>
                <p:oleObj name="Equation" r:id="rId11" imgW="3340100" imgH="203200" progId="Equation.DSMT4">
                  <p:embed/>
                  <p:pic>
                    <p:nvPicPr>
                      <p:cNvPr id="13" name="Object 12"/>
                      <p:cNvPicPr/>
                      <p:nvPr/>
                    </p:nvPicPr>
                    <p:blipFill>
                      <a:blip r:embed="rId12"/>
                      <a:stretch>
                        <a:fillRect/>
                      </a:stretch>
                    </p:blipFill>
                    <p:spPr>
                      <a:xfrm>
                        <a:off x="789730" y="1799525"/>
                        <a:ext cx="9745662" cy="590550"/>
                      </a:xfrm>
                      <a:prstGeom prst="rect">
                        <a:avLst/>
                      </a:prstGeom>
                    </p:spPr>
                  </p:pic>
                </p:oleObj>
              </mc:Fallback>
            </mc:AlternateContent>
          </a:graphicData>
        </a:graphic>
      </p:graphicFrame>
    </p:spTree>
    <p:extLst>
      <p:ext uri="{BB962C8B-B14F-4D97-AF65-F5344CB8AC3E}">
        <p14:creationId xmlns:p14="http://schemas.microsoft.com/office/powerpoint/2010/main" val="348326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xEl>
                                              <p:pRg st="0" end="0"/>
                                            </p:txEl>
                                          </p:spTgt>
                                        </p:tgtEl>
                                      </p:cBhvr>
                                    </p:animEffect>
                                    <p:set>
                                      <p:cBhvr>
                                        <p:cTn id="7"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xEl>
                                              <p:pRg st="3" end="3"/>
                                            </p:txEl>
                                          </p:spTgt>
                                        </p:tgtEl>
                                      </p:cBhvr>
                                    </p:animEffect>
                                    <p:set>
                                      <p:cBhvr>
                                        <p:cTn id="12" dur="1" fill="hold">
                                          <p:stCondLst>
                                            <p:cond delay="499"/>
                                          </p:stCondLst>
                                        </p:cTn>
                                        <p:tgtEl>
                                          <p:spTgt spid="4">
                                            <p:txEl>
                                              <p:pRg st="3" end="3"/>
                                            </p:txEl>
                                          </p:spTgt>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6"/>
                                        </p:tgtEl>
                                      </p:cBhvr>
                                    </p:animEffect>
                                    <p:set>
                                      <p:cBhvr>
                                        <p:cTn id="21" dur="1" fill="hold">
                                          <p:stCondLst>
                                            <p:cond delay="499"/>
                                          </p:stCondLst>
                                        </p:cTn>
                                        <p:tgtEl>
                                          <p:spTgt spid="3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1828161"/>
            <a:ext cx="11525250" cy="4427091"/>
          </a:xfrm>
        </p:spPr>
        <p:txBody>
          <a:bodyPr/>
          <a:lstStyle/>
          <a:p>
            <a:r>
              <a:rPr lang="en-US" dirty="0"/>
              <a:t>This has scaling issues. The answer is infinity.</a:t>
            </a:r>
          </a:p>
        </p:txBody>
      </p:sp>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0082"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4655696" y="759154"/>
          <a:ext cx="3890962" cy="590550"/>
        </p:xfrm>
        <a:graphic>
          <a:graphicData uri="http://schemas.openxmlformats.org/presentationml/2006/ole">
            <mc:AlternateContent xmlns:mc="http://schemas.openxmlformats.org/markup-compatibility/2006">
              <mc:Choice xmlns:v="urn:schemas-microsoft-com:vml" Requires="v">
                <p:oleObj spid="_x0000_s430083" name="Equation" r:id="rId6" imgW="1333500" imgH="203200" progId="Equation.DSMT4">
                  <p:embed/>
                </p:oleObj>
              </mc:Choice>
              <mc:Fallback>
                <p:oleObj name="Equation" r:id="rId6" imgW="1333500" imgH="203200" progId="Equation.DSMT4">
                  <p:embed/>
                  <p:pic>
                    <p:nvPicPr>
                      <p:cNvPr id="5" name="Object 4"/>
                      <p:cNvPicPr/>
                      <p:nvPr/>
                    </p:nvPicPr>
                    <p:blipFill>
                      <a:blip r:embed="rId7"/>
                      <a:stretch>
                        <a:fillRect/>
                      </a:stretch>
                    </p:blipFill>
                    <p:spPr>
                      <a:xfrm>
                        <a:off x="4655696" y="759154"/>
                        <a:ext cx="3890962"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8" name="Object 7"/>
          <p:cNvGraphicFramePr>
            <a:graphicFrameLocks noChangeAspect="1"/>
          </p:cNvGraphicFramePr>
          <p:nvPr>
            <p:extLst/>
          </p:nvPr>
        </p:nvGraphicFramePr>
        <p:xfrm>
          <a:off x="1149158" y="2739482"/>
          <a:ext cx="7745413" cy="590550"/>
        </p:xfrm>
        <a:graphic>
          <a:graphicData uri="http://schemas.openxmlformats.org/presentationml/2006/ole">
            <mc:AlternateContent xmlns:mc="http://schemas.openxmlformats.org/markup-compatibility/2006">
              <mc:Choice xmlns:v="urn:schemas-microsoft-com:vml" Requires="v">
                <p:oleObj spid="_x0000_s430084" name="Equation" r:id="rId8" imgW="2654300" imgH="203200" progId="Equation.DSMT4">
                  <p:embed/>
                </p:oleObj>
              </mc:Choice>
              <mc:Fallback>
                <p:oleObj name="Equation" r:id="rId8" imgW="2654300" imgH="203200" progId="Equation.DSMT4">
                  <p:embed/>
                  <p:pic>
                    <p:nvPicPr>
                      <p:cNvPr id="8" name="Object 7"/>
                      <p:cNvPicPr/>
                      <p:nvPr/>
                    </p:nvPicPr>
                    <p:blipFill>
                      <a:blip r:embed="rId9"/>
                      <a:stretch>
                        <a:fillRect/>
                      </a:stretch>
                    </p:blipFill>
                    <p:spPr>
                      <a:xfrm>
                        <a:off x="1149158" y="2739482"/>
                        <a:ext cx="7745413" cy="59055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3377884" y="3491562"/>
          <a:ext cx="7410450" cy="590550"/>
        </p:xfrm>
        <a:graphic>
          <a:graphicData uri="http://schemas.openxmlformats.org/presentationml/2006/ole">
            <mc:AlternateContent xmlns:mc="http://schemas.openxmlformats.org/markup-compatibility/2006">
              <mc:Choice xmlns:v="urn:schemas-microsoft-com:vml" Requires="v">
                <p:oleObj spid="_x0000_s430085" name="Equation" r:id="rId10" imgW="2540000" imgH="203200" progId="Equation.DSMT4">
                  <p:embed/>
                </p:oleObj>
              </mc:Choice>
              <mc:Fallback>
                <p:oleObj name="Equation" r:id="rId10" imgW="2540000" imgH="203200" progId="Equation.DSMT4">
                  <p:embed/>
                  <p:pic>
                    <p:nvPicPr>
                      <p:cNvPr id="10" name="Object 9"/>
                      <p:cNvPicPr/>
                      <p:nvPr/>
                    </p:nvPicPr>
                    <p:blipFill>
                      <a:blip r:embed="rId11"/>
                      <a:stretch>
                        <a:fillRect/>
                      </a:stretch>
                    </p:blipFill>
                    <p:spPr>
                      <a:xfrm>
                        <a:off x="3377884" y="3491562"/>
                        <a:ext cx="7410450" cy="590550"/>
                      </a:xfrm>
                      <a:prstGeom prst="rect">
                        <a:avLst/>
                      </a:prstGeom>
                    </p:spPr>
                  </p:pic>
                </p:oleObj>
              </mc:Fallback>
            </mc:AlternateContent>
          </a:graphicData>
        </a:graphic>
      </p:graphicFrame>
    </p:spTree>
    <p:extLst>
      <p:ext uri="{BB962C8B-B14F-4D97-AF65-F5344CB8AC3E}">
        <p14:creationId xmlns:p14="http://schemas.microsoft.com/office/powerpoint/2010/main" val="4052599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2" y="1616477"/>
            <a:ext cx="12262362" cy="4427091"/>
          </a:xfrm>
        </p:spPr>
        <p:txBody>
          <a:bodyPr/>
          <a:lstStyle/>
          <a:p>
            <a:r>
              <a:rPr lang="en-US" sz="3600" dirty="0"/>
              <a:t>Force     to be relative to the size of    . </a:t>
            </a:r>
          </a:p>
          <a:p>
            <a:endParaRPr lang="en-US" dirty="0"/>
          </a:p>
          <a:p>
            <a:endParaRPr lang="en-US" dirty="0"/>
          </a:p>
          <a:p>
            <a:r>
              <a:rPr lang="en-US" sz="3600" dirty="0"/>
              <a:t>Now </a:t>
            </a:r>
            <a:r>
              <a:rPr lang="en-US" sz="3600" i="1" dirty="0" err="1">
                <a:solidFill>
                  <a:srgbClr val="0000FF"/>
                </a:solidFill>
              </a:rPr>
              <a:t>γ</a:t>
            </a:r>
            <a:r>
              <a:rPr lang="en-US" sz="3600" dirty="0"/>
              <a:t>  is meaningful, but it’s still arbitrary which  </a:t>
            </a:r>
            <a:r>
              <a:rPr lang="en-US" sz="3600" i="1" dirty="0">
                <a:solidFill>
                  <a:srgbClr val="0000FF"/>
                </a:solidFill>
              </a:rPr>
              <a:t>f </a:t>
            </a:r>
            <a:r>
              <a:rPr lang="en-US" sz="3600" dirty="0"/>
              <a:t> I pick. </a:t>
            </a:r>
          </a:p>
          <a:p>
            <a:pPr marL="457046" lvl="1" indent="0">
              <a:buNone/>
            </a:pPr>
            <a:r>
              <a:rPr lang="en-US" sz="3600" dirty="0"/>
              <a:t>2</a:t>
            </a:r>
            <a:r>
              <a:rPr lang="en-US" sz="3600" i="1" dirty="0">
                <a:solidFill>
                  <a:srgbClr val="0000FF"/>
                </a:solidFill>
              </a:rPr>
              <a:t>f</a:t>
            </a:r>
            <a:r>
              <a:rPr lang="en-US" sz="3600" dirty="0"/>
              <a:t> and </a:t>
            </a:r>
            <a:r>
              <a:rPr lang="en-US" sz="3600" i="1" dirty="0">
                <a:solidFill>
                  <a:srgbClr val="0000FF"/>
                </a:solidFill>
              </a:rPr>
              <a:t>f</a:t>
            </a:r>
            <a:r>
              <a:rPr lang="en-US" sz="3600" dirty="0"/>
              <a:t> are equally good. Need to choose scaling.</a:t>
            </a:r>
          </a:p>
          <a:p>
            <a:pPr marL="457046" lvl="1" indent="0">
              <a:buNone/>
            </a:pPr>
            <a:endParaRPr lang="en-US" sz="3200" dirty="0"/>
          </a:p>
          <a:p>
            <a:pPr marL="457046" lvl="1" indent="0">
              <a:buNone/>
            </a:pPr>
            <a:endParaRPr lang="en-US" sz="3200" dirty="0"/>
          </a:p>
          <a:p>
            <a:r>
              <a:rPr lang="en-US" sz="3600" dirty="0"/>
              <a:t>Now it’s fixed</a:t>
            </a:r>
          </a:p>
        </p:txBody>
      </p:sp>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1106"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4655696" y="759154"/>
          <a:ext cx="3890962" cy="590550"/>
        </p:xfrm>
        <a:graphic>
          <a:graphicData uri="http://schemas.openxmlformats.org/presentationml/2006/ole">
            <mc:AlternateContent xmlns:mc="http://schemas.openxmlformats.org/markup-compatibility/2006">
              <mc:Choice xmlns:v="urn:schemas-microsoft-com:vml" Requires="v">
                <p:oleObj spid="_x0000_s431107" name="Equation" r:id="rId6" imgW="1333500" imgH="203200" progId="Equation.DSMT4">
                  <p:embed/>
                </p:oleObj>
              </mc:Choice>
              <mc:Fallback>
                <p:oleObj name="Equation" r:id="rId6" imgW="1333500" imgH="203200" progId="Equation.DSMT4">
                  <p:embed/>
                  <p:pic>
                    <p:nvPicPr>
                      <p:cNvPr id="5" name="Object 4"/>
                      <p:cNvPicPr/>
                      <p:nvPr/>
                    </p:nvPicPr>
                    <p:blipFill>
                      <a:blip r:embed="rId7"/>
                      <a:stretch>
                        <a:fillRect/>
                      </a:stretch>
                    </p:blipFill>
                    <p:spPr>
                      <a:xfrm>
                        <a:off x="4655696" y="759154"/>
                        <a:ext cx="3890962"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p:cNvGrpSpPr/>
          <p:nvPr/>
        </p:nvGrpSpPr>
        <p:grpSpPr>
          <a:xfrm>
            <a:off x="2007246" y="1681614"/>
            <a:ext cx="5797187" cy="590550"/>
            <a:chOff x="1795588" y="1835567"/>
            <a:chExt cx="5797187" cy="590550"/>
          </a:xfrm>
        </p:grpSpPr>
        <p:graphicFrame>
          <p:nvGraphicFramePr>
            <p:cNvPr id="8" name="Object 7"/>
            <p:cNvGraphicFramePr>
              <a:graphicFrameLocks noChangeAspect="1"/>
            </p:cNvGraphicFramePr>
            <p:nvPr>
              <p:extLst/>
            </p:nvPr>
          </p:nvGraphicFramePr>
          <p:xfrm>
            <a:off x="7184788" y="1835567"/>
            <a:ext cx="407987" cy="590550"/>
          </p:xfrm>
          <a:graphic>
            <a:graphicData uri="http://schemas.openxmlformats.org/presentationml/2006/ole">
              <mc:AlternateContent xmlns:mc="http://schemas.openxmlformats.org/markup-compatibility/2006">
                <mc:Choice xmlns:v="urn:schemas-microsoft-com:vml" Requires="v">
                  <p:oleObj spid="_x0000_s431108" name="Equation" r:id="rId8" imgW="139700" imgH="203200" progId="Equation.DSMT4">
                    <p:embed/>
                  </p:oleObj>
                </mc:Choice>
                <mc:Fallback>
                  <p:oleObj name="Equation" r:id="rId8" imgW="139700" imgH="203200" progId="Equation.DSMT4">
                    <p:embed/>
                    <p:pic>
                      <p:nvPicPr>
                        <p:cNvPr id="8" name="Object 7"/>
                        <p:cNvPicPr/>
                        <p:nvPr/>
                      </p:nvPicPr>
                      <p:blipFill>
                        <a:blip r:embed="rId9"/>
                        <a:stretch>
                          <a:fillRect/>
                        </a:stretch>
                      </p:blipFill>
                      <p:spPr>
                        <a:xfrm>
                          <a:off x="7184788" y="1835567"/>
                          <a:ext cx="407987" cy="59055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1795588" y="1926480"/>
            <a:ext cx="407987" cy="481013"/>
          </p:xfrm>
          <a:graphic>
            <a:graphicData uri="http://schemas.openxmlformats.org/presentationml/2006/ole">
              <mc:AlternateContent xmlns:mc="http://schemas.openxmlformats.org/markup-compatibility/2006">
                <mc:Choice xmlns:v="urn:schemas-microsoft-com:vml" Requires="v">
                  <p:oleObj spid="_x0000_s431109" name="Equation" r:id="rId10" imgW="139700" imgH="165100" progId="Equation.DSMT4">
                    <p:embed/>
                  </p:oleObj>
                </mc:Choice>
                <mc:Fallback>
                  <p:oleObj name="Equation" r:id="rId10" imgW="139700" imgH="165100" progId="Equation.DSMT4">
                    <p:embed/>
                    <p:pic>
                      <p:nvPicPr>
                        <p:cNvPr id="9" name="Object 8"/>
                        <p:cNvPicPr/>
                        <p:nvPr/>
                      </p:nvPicPr>
                      <p:blipFill>
                        <a:blip r:embed="rId11"/>
                        <a:stretch>
                          <a:fillRect/>
                        </a:stretch>
                      </p:blipFill>
                      <p:spPr>
                        <a:xfrm>
                          <a:off x="1795588" y="1926480"/>
                          <a:ext cx="407987" cy="481013"/>
                        </a:xfrm>
                        <a:prstGeom prst="rect">
                          <a:avLst/>
                        </a:prstGeom>
                      </p:spPr>
                    </p:pic>
                  </p:oleObj>
                </mc:Fallback>
              </mc:AlternateContent>
            </a:graphicData>
          </a:graphic>
        </p:graphicFrame>
      </p:grpSp>
      <p:graphicFrame>
        <p:nvGraphicFramePr>
          <p:cNvPr id="11" name="Object 10"/>
          <p:cNvGraphicFramePr>
            <a:graphicFrameLocks noChangeAspect="1"/>
          </p:cNvGraphicFramePr>
          <p:nvPr>
            <p:extLst/>
          </p:nvPr>
        </p:nvGraphicFramePr>
        <p:xfrm>
          <a:off x="2762250" y="2566441"/>
          <a:ext cx="5521325" cy="590550"/>
        </p:xfrm>
        <a:graphic>
          <a:graphicData uri="http://schemas.openxmlformats.org/presentationml/2006/ole">
            <mc:AlternateContent xmlns:mc="http://schemas.openxmlformats.org/markup-compatibility/2006">
              <mc:Choice xmlns:v="urn:schemas-microsoft-com:vml" Requires="v">
                <p:oleObj spid="_x0000_s431110" name="Equation" r:id="rId12" imgW="1892300" imgH="203200" progId="Equation.DSMT4">
                  <p:embed/>
                </p:oleObj>
              </mc:Choice>
              <mc:Fallback>
                <p:oleObj name="Equation" r:id="rId12" imgW="1892300" imgH="203200" progId="Equation.DSMT4">
                  <p:embed/>
                  <p:pic>
                    <p:nvPicPr>
                      <p:cNvPr id="11" name="Object 10"/>
                      <p:cNvPicPr/>
                      <p:nvPr/>
                    </p:nvPicPr>
                    <p:blipFill>
                      <a:blip r:embed="rId13"/>
                      <a:stretch>
                        <a:fillRect/>
                      </a:stretch>
                    </p:blipFill>
                    <p:spPr>
                      <a:xfrm>
                        <a:off x="2762250" y="2566441"/>
                        <a:ext cx="5521325" cy="590550"/>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2830759" y="5239825"/>
          <a:ext cx="4224338" cy="590550"/>
        </p:xfrm>
        <a:graphic>
          <a:graphicData uri="http://schemas.openxmlformats.org/presentationml/2006/ole">
            <mc:AlternateContent xmlns:mc="http://schemas.openxmlformats.org/markup-compatibility/2006">
              <mc:Choice xmlns:v="urn:schemas-microsoft-com:vml" Requires="v">
                <p:oleObj spid="_x0000_s431111" name="Equation" r:id="rId14" imgW="1447800" imgH="203200" progId="Equation.DSMT4">
                  <p:embed/>
                </p:oleObj>
              </mc:Choice>
              <mc:Fallback>
                <p:oleObj name="Equation" r:id="rId14" imgW="1447800" imgH="203200" progId="Equation.DSMT4">
                  <p:embed/>
                  <p:pic>
                    <p:nvPicPr>
                      <p:cNvPr id="13" name="Object 12"/>
                      <p:cNvPicPr/>
                      <p:nvPr/>
                    </p:nvPicPr>
                    <p:blipFill>
                      <a:blip r:embed="rId15"/>
                      <a:stretch>
                        <a:fillRect/>
                      </a:stretch>
                    </p:blipFill>
                    <p:spPr>
                      <a:xfrm>
                        <a:off x="2830759" y="5239825"/>
                        <a:ext cx="4224338" cy="590550"/>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1112" name="Equation" r:id="rId16" imgW="723900" imgH="419100" progId="Equation.DSMT4">
                  <p:embed/>
                </p:oleObj>
              </mc:Choice>
              <mc:Fallback>
                <p:oleObj name="Equation" r:id="rId16" imgW="723900" imgH="419100" progId="Equation.DSMT4">
                  <p:embed/>
                  <p:pic>
                    <p:nvPicPr>
                      <p:cNvPr id="14" name="Object 13"/>
                      <p:cNvPicPr/>
                      <p:nvPr/>
                    </p:nvPicPr>
                    <p:blipFill>
                      <a:blip r:embed="rId17"/>
                      <a:stretch>
                        <a:fillRect/>
                      </a:stretch>
                    </p:blipFill>
                    <p:spPr>
                      <a:xfrm>
                        <a:off x="8675622" y="4947611"/>
                        <a:ext cx="2112962" cy="1217613"/>
                      </a:xfrm>
                      <a:prstGeom prst="rect">
                        <a:avLst/>
                      </a:prstGeom>
                    </p:spPr>
                  </p:pic>
                </p:oleObj>
              </mc:Fallback>
            </mc:AlternateContent>
          </a:graphicData>
        </a:graphic>
      </p:graphicFrame>
      <p:cxnSp>
        <p:nvCxnSpPr>
          <p:cNvPr id="16" name="Straight Arrow Connector 15"/>
          <p:cNvCxnSpPr/>
          <p:nvPr/>
        </p:nvCxnSpPr>
        <p:spPr>
          <a:xfrm>
            <a:off x="7215624" y="5561451"/>
            <a:ext cx="125070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75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2130"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2131" name="Equation" r:id="rId6" imgW="723900" imgH="419100" progId="Equation.DSMT4">
                  <p:embed/>
                </p:oleObj>
              </mc:Choice>
              <mc:Fallback>
                <p:oleObj name="Equation" r:id="rId6" imgW="723900" imgH="419100" progId="Equation.DSMT4">
                  <p:embed/>
                  <p:pic>
                    <p:nvPicPr>
                      <p:cNvPr id="14" name="Object 13"/>
                      <p:cNvPicPr/>
                      <p:nvPr/>
                    </p:nvPicPr>
                    <p:blipFill>
                      <a:blip r:embed="rId7"/>
                      <a:stretch>
                        <a:fillRect/>
                      </a:stretch>
                    </p:blipFill>
                    <p:spPr>
                      <a:xfrm>
                        <a:off x="8675622" y="4947611"/>
                        <a:ext cx="2112962" cy="1217613"/>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2830759" y="5239825"/>
          <a:ext cx="4224338" cy="590550"/>
        </p:xfrm>
        <a:graphic>
          <a:graphicData uri="http://schemas.openxmlformats.org/presentationml/2006/ole">
            <mc:AlternateContent xmlns:mc="http://schemas.openxmlformats.org/markup-compatibility/2006">
              <mc:Choice xmlns:v="urn:schemas-microsoft-com:vml" Requires="v">
                <p:oleObj spid="_x0000_s432132" name="Equation" r:id="rId8" imgW="1447800" imgH="203200" progId="Equation.DSMT4">
                  <p:embed/>
                </p:oleObj>
              </mc:Choice>
              <mc:Fallback>
                <p:oleObj name="Equation" r:id="rId8" imgW="1447800" imgH="203200" progId="Equation.DSMT4">
                  <p:embed/>
                  <p:pic>
                    <p:nvPicPr>
                      <p:cNvPr id="17" name="Object 16"/>
                      <p:cNvPicPr/>
                      <p:nvPr/>
                    </p:nvPicPr>
                    <p:blipFill>
                      <a:blip r:embed="rId9"/>
                      <a:stretch>
                        <a:fillRect/>
                      </a:stretch>
                    </p:blipFill>
                    <p:spPr>
                      <a:xfrm>
                        <a:off x="2830759" y="5239825"/>
                        <a:ext cx="4224338" cy="590550"/>
                      </a:xfrm>
                      <a:prstGeom prst="rect">
                        <a:avLst/>
                      </a:prstGeom>
                    </p:spPr>
                  </p:pic>
                </p:oleObj>
              </mc:Fallback>
            </mc:AlternateContent>
          </a:graphicData>
        </a:graphic>
      </p:graphicFrame>
    </p:spTree>
    <p:extLst>
      <p:ext uri="{BB962C8B-B14F-4D97-AF65-F5344CB8AC3E}">
        <p14:creationId xmlns:p14="http://schemas.microsoft.com/office/powerpoint/2010/main" val="9451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82108E-6 -1.23986E-6 L 0.14848 -0.64565 " pathEditMode="relative" rAng="0" ptsTypes="AA">
                                      <p:cBhvr>
                                        <p:cTn id="6" dur="2000" fill="hold"/>
                                        <p:tgtEl>
                                          <p:spTgt spid="17"/>
                                        </p:tgtEl>
                                        <p:attrNameLst>
                                          <p:attrName>ppt_x</p:attrName>
                                          <p:attrName>ppt_y</p:attrName>
                                        </p:attrNameLst>
                                      </p:cBhvr>
                                      <p:rCtr x="7417" y="-322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3154"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3155" name="Equation" r:id="rId6" imgW="723900" imgH="419100" progId="Equation.DSMT4">
                  <p:embed/>
                </p:oleObj>
              </mc:Choice>
              <mc:Fallback>
                <p:oleObj name="Equation" r:id="rId6" imgW="723900" imgH="419100" progId="Equation.DSMT4">
                  <p:embed/>
                  <p:pic>
                    <p:nvPicPr>
                      <p:cNvPr id="14" name="Object 13"/>
                      <p:cNvPicPr/>
                      <p:nvPr/>
                    </p:nvPicPr>
                    <p:blipFill>
                      <a:blip r:embed="rId7"/>
                      <a:stretch>
                        <a:fillRect/>
                      </a:stretch>
                    </p:blipFill>
                    <p:spPr>
                      <a:xfrm>
                        <a:off x="8675622" y="4947611"/>
                        <a:ext cx="2112962" cy="1217613"/>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4658715" y="813758"/>
          <a:ext cx="4224338" cy="590550"/>
        </p:xfrm>
        <a:graphic>
          <a:graphicData uri="http://schemas.openxmlformats.org/presentationml/2006/ole">
            <mc:AlternateContent xmlns:mc="http://schemas.openxmlformats.org/markup-compatibility/2006">
              <mc:Choice xmlns:v="urn:schemas-microsoft-com:vml" Requires="v">
                <p:oleObj spid="_x0000_s433156" name="Equation" r:id="rId8" imgW="1447800" imgH="203200" progId="Equation.DSMT4">
                  <p:embed/>
                </p:oleObj>
              </mc:Choice>
              <mc:Fallback>
                <p:oleObj name="Equation" r:id="rId8" imgW="1447800" imgH="203200" progId="Equation.DSMT4">
                  <p:embed/>
                  <p:pic>
                    <p:nvPicPr>
                      <p:cNvPr id="17" name="Object 16"/>
                      <p:cNvPicPr/>
                      <p:nvPr/>
                    </p:nvPicPr>
                    <p:blipFill>
                      <a:blip r:embed="rId9"/>
                      <a:stretch>
                        <a:fillRect/>
                      </a:stretch>
                    </p:blipFill>
                    <p:spPr>
                      <a:xfrm>
                        <a:off x="4658715" y="813758"/>
                        <a:ext cx="4224338" cy="590550"/>
                      </a:xfrm>
                      <a:prstGeom prst="rect">
                        <a:avLst/>
                      </a:prstGeom>
                    </p:spPr>
                  </p:pic>
                </p:oleObj>
              </mc:Fallback>
            </mc:AlternateContent>
          </a:graphicData>
        </a:graphic>
      </p:graphicFrame>
    </p:spTree>
    <p:extLst>
      <p:ext uri="{BB962C8B-B14F-4D97-AF65-F5344CB8AC3E}">
        <p14:creationId xmlns:p14="http://schemas.microsoft.com/office/powerpoint/2010/main" val="1040592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4178"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4179" name="Equation" r:id="rId6" imgW="723900" imgH="419100" progId="Equation.DSMT4">
                  <p:embed/>
                </p:oleObj>
              </mc:Choice>
              <mc:Fallback>
                <p:oleObj name="Equation" r:id="rId6" imgW="723900" imgH="419100" progId="Equation.DSMT4">
                  <p:embed/>
                  <p:pic>
                    <p:nvPicPr>
                      <p:cNvPr id="14" name="Object 13"/>
                      <p:cNvPicPr/>
                      <p:nvPr/>
                    </p:nvPicPr>
                    <p:blipFill>
                      <a:blip r:embed="rId7"/>
                      <a:stretch>
                        <a:fillRect/>
                      </a:stretch>
                    </p:blipFill>
                    <p:spPr>
                      <a:xfrm>
                        <a:off x="8675622" y="4947611"/>
                        <a:ext cx="2112962" cy="1217613"/>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4658715" y="813758"/>
          <a:ext cx="4224338" cy="590550"/>
        </p:xfrm>
        <a:graphic>
          <a:graphicData uri="http://schemas.openxmlformats.org/presentationml/2006/ole">
            <mc:AlternateContent xmlns:mc="http://schemas.openxmlformats.org/markup-compatibility/2006">
              <mc:Choice xmlns:v="urn:schemas-microsoft-com:vml" Requires="v">
                <p:oleObj spid="_x0000_s434180" name="Equation" r:id="rId8" imgW="1447800" imgH="203200" progId="Equation.DSMT4">
                  <p:embed/>
                </p:oleObj>
              </mc:Choice>
              <mc:Fallback>
                <p:oleObj name="Equation" r:id="rId8" imgW="1447800" imgH="203200" progId="Equation.DSMT4">
                  <p:embed/>
                  <p:pic>
                    <p:nvPicPr>
                      <p:cNvPr id="17" name="Object 16"/>
                      <p:cNvPicPr/>
                      <p:nvPr/>
                    </p:nvPicPr>
                    <p:blipFill>
                      <a:blip r:embed="rId9"/>
                      <a:stretch>
                        <a:fillRect/>
                      </a:stretch>
                    </p:blipFill>
                    <p:spPr>
                      <a:xfrm>
                        <a:off x="4658715" y="813758"/>
                        <a:ext cx="4224338" cy="590550"/>
                      </a:xfrm>
                      <a:prstGeom prst="rect">
                        <a:avLst/>
                      </a:prstGeom>
                    </p:spPr>
                  </p:pic>
                </p:oleObj>
              </mc:Fallback>
            </mc:AlternateContent>
          </a:graphicData>
        </a:graphic>
      </p:graphicFrame>
      <p:grpSp>
        <p:nvGrpSpPr>
          <p:cNvPr id="5" name="Group 4"/>
          <p:cNvGrpSpPr/>
          <p:nvPr/>
        </p:nvGrpSpPr>
        <p:grpSpPr>
          <a:xfrm>
            <a:off x="1781550" y="3920828"/>
            <a:ext cx="6587607" cy="2765137"/>
            <a:chOff x="1781550" y="3920828"/>
            <a:chExt cx="6587607" cy="2765137"/>
          </a:xfrm>
        </p:grpSpPr>
        <p:grpSp>
          <p:nvGrpSpPr>
            <p:cNvPr id="3" name="Group 2"/>
            <p:cNvGrpSpPr/>
            <p:nvPr/>
          </p:nvGrpSpPr>
          <p:grpSpPr>
            <a:xfrm>
              <a:off x="1781550" y="3920828"/>
              <a:ext cx="6587607" cy="2765137"/>
              <a:chOff x="1781550" y="3920828"/>
              <a:chExt cx="6587607" cy="2765137"/>
            </a:xfrm>
          </p:grpSpPr>
          <p:grpSp>
            <p:nvGrpSpPr>
              <p:cNvPr id="2" name="Group 1"/>
              <p:cNvGrpSpPr/>
              <p:nvPr/>
            </p:nvGrpSpPr>
            <p:grpSpPr>
              <a:xfrm>
                <a:off x="1781550" y="4251176"/>
                <a:ext cx="6587607" cy="2434789"/>
                <a:chOff x="1781550" y="4251176"/>
                <a:chExt cx="6587607" cy="2434789"/>
              </a:xfrm>
            </p:grpSpPr>
            <p:sp>
              <p:nvSpPr>
                <p:cNvPr id="8" name="TextBox 7"/>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9" name="TextBox 8"/>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2" name="TextBox 11"/>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20" name="TextBox 19"/>
                <p:cNvSpPr txBox="1"/>
                <p:nvPr/>
              </p:nvSpPr>
              <p:spPr>
                <a:xfrm>
                  <a:off x="6522735" y="5904774"/>
                  <a:ext cx="389049" cy="584776"/>
                </a:xfrm>
                <a:prstGeom prst="rect">
                  <a:avLst/>
                </a:prstGeom>
                <a:noFill/>
              </p:spPr>
              <p:txBody>
                <a:bodyPr wrap="none" rtlCol="0">
                  <a:spAutoFit/>
                </a:bodyPr>
                <a:lstStyle/>
                <a:p>
                  <a:r>
                    <a:rPr lang="en-US" sz="3200" dirty="0"/>
                    <a:t>−</a:t>
                  </a:r>
                </a:p>
              </p:txBody>
            </p:sp>
            <p:cxnSp>
              <p:nvCxnSpPr>
                <p:cNvPr id="21" name="Straight Arrow Connector 20"/>
                <p:cNvCxnSpPr/>
                <p:nvPr/>
              </p:nvCxnSpPr>
              <p:spPr>
                <a:xfrm flipV="1">
                  <a:off x="5397500" y="6223000"/>
                  <a:ext cx="1270000" cy="0"/>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grpSp>
          <p:cxnSp>
            <p:nvCxnSpPr>
              <p:cNvPr id="22" name="Straight Connector 21"/>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23" name="Object 22"/>
            <p:cNvGraphicFramePr>
              <a:graphicFrameLocks noChangeAspect="1"/>
            </p:cNvGraphicFramePr>
            <p:nvPr>
              <p:extLst/>
            </p:nvPr>
          </p:nvGraphicFramePr>
          <p:xfrm>
            <a:off x="5849502" y="5544485"/>
            <a:ext cx="295275" cy="442912"/>
          </p:xfrm>
          <a:graphic>
            <a:graphicData uri="http://schemas.openxmlformats.org/presentationml/2006/ole">
              <mc:AlternateContent xmlns:mc="http://schemas.openxmlformats.org/markup-compatibility/2006">
                <mc:Choice xmlns:v="urn:schemas-microsoft-com:vml" Requires="v">
                  <p:oleObj spid="_x0000_s434181" name="Equation" r:id="rId10" imgW="101600" imgH="152400" progId="Equation.DSMT4">
                    <p:embed/>
                  </p:oleObj>
                </mc:Choice>
                <mc:Fallback>
                  <p:oleObj name="Equation" r:id="rId10" imgW="101600" imgH="152400" progId="Equation.DSMT4">
                    <p:embed/>
                    <p:pic>
                      <p:nvPicPr>
                        <p:cNvPr id="23" name="Object 22"/>
                        <p:cNvPicPr/>
                        <p:nvPr/>
                      </p:nvPicPr>
                      <p:blipFill>
                        <a:blip r:embed="rId11"/>
                        <a:stretch>
                          <a:fillRect/>
                        </a:stretch>
                      </p:blipFill>
                      <p:spPr>
                        <a:xfrm>
                          <a:off x="5849502" y="5544485"/>
                          <a:ext cx="295275" cy="442912"/>
                        </a:xfrm>
                        <a:prstGeom prst="rect">
                          <a:avLst/>
                        </a:prstGeom>
                      </p:spPr>
                    </p:pic>
                  </p:oleObj>
                </mc:Fallback>
              </mc:AlternateContent>
            </a:graphicData>
          </a:graphic>
        </p:graphicFrame>
      </p:grpSp>
    </p:spTree>
    <p:extLst>
      <p:ext uri="{BB962C8B-B14F-4D97-AF65-F5344CB8AC3E}">
        <p14:creationId xmlns:p14="http://schemas.microsoft.com/office/powerpoint/2010/main" val="346677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1313410040"/>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5614"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1549302153"/>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5615"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2033377826"/>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5616"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603980257"/>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5617"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1811199092"/>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2"/>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3"/>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2869489951"/>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5618"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87988803"/>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5619"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19" name="TextBox 18"/>
          <p:cNvSpPr txBox="1"/>
          <p:nvPr/>
        </p:nvSpPr>
        <p:spPr>
          <a:xfrm>
            <a:off x="2356012" y="5215446"/>
            <a:ext cx="2436122" cy="523220"/>
          </a:xfrm>
          <a:prstGeom prst="rect">
            <a:avLst/>
          </a:prstGeom>
          <a:noFill/>
        </p:spPr>
        <p:txBody>
          <a:bodyPr wrap="square" rtlCol="0">
            <a:spAutoFit/>
          </a:bodyPr>
          <a:lstStyle/>
          <a:p>
            <a:pPr algn="ctr"/>
            <a:r>
              <a:rPr lang="en-US" sz="2800" dirty="0"/>
              <a:t>0+0-1.5 = -1.5</a:t>
            </a:r>
          </a:p>
        </p:txBody>
      </p:sp>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Tree>
    <p:extLst>
      <p:ext uri="{BB962C8B-B14F-4D97-AF65-F5344CB8AC3E}">
        <p14:creationId xmlns:p14="http://schemas.microsoft.com/office/powerpoint/2010/main" val="657561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7917" y="779463"/>
          <a:ext cx="4002088" cy="590550"/>
        </p:xfrm>
        <a:graphic>
          <a:graphicData uri="http://schemas.openxmlformats.org/presentationml/2006/ole">
            <mc:AlternateContent xmlns:mc="http://schemas.openxmlformats.org/markup-compatibility/2006">
              <mc:Choice xmlns:v="urn:schemas-microsoft-com:vml" Requires="v">
                <p:oleObj spid="_x0000_s435202"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7917"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5203" name="Equation" r:id="rId6" imgW="723900" imgH="419100" progId="Equation.DSMT4">
                  <p:embed/>
                </p:oleObj>
              </mc:Choice>
              <mc:Fallback>
                <p:oleObj name="Equation" r:id="rId6" imgW="723900" imgH="419100" progId="Equation.DSMT4">
                  <p:embed/>
                  <p:pic>
                    <p:nvPicPr>
                      <p:cNvPr id="14" name="Object 13"/>
                      <p:cNvPicPr/>
                      <p:nvPr/>
                    </p:nvPicPr>
                    <p:blipFill>
                      <a:blip r:embed="rId7"/>
                      <a:stretch>
                        <a:fillRect/>
                      </a:stretch>
                    </p:blipFill>
                    <p:spPr>
                      <a:xfrm>
                        <a:off x="8675622" y="4947611"/>
                        <a:ext cx="2112962" cy="1217613"/>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4658715" y="813758"/>
          <a:ext cx="4224338" cy="590550"/>
        </p:xfrm>
        <a:graphic>
          <a:graphicData uri="http://schemas.openxmlformats.org/presentationml/2006/ole">
            <mc:AlternateContent xmlns:mc="http://schemas.openxmlformats.org/markup-compatibility/2006">
              <mc:Choice xmlns:v="urn:schemas-microsoft-com:vml" Requires="v">
                <p:oleObj spid="_x0000_s435204" name="Equation" r:id="rId8" imgW="1447800" imgH="203200" progId="Equation.DSMT4">
                  <p:embed/>
                </p:oleObj>
              </mc:Choice>
              <mc:Fallback>
                <p:oleObj name="Equation" r:id="rId8" imgW="1447800" imgH="203200" progId="Equation.DSMT4">
                  <p:embed/>
                  <p:pic>
                    <p:nvPicPr>
                      <p:cNvPr id="17" name="Object 16"/>
                      <p:cNvPicPr/>
                      <p:nvPr/>
                    </p:nvPicPr>
                    <p:blipFill>
                      <a:blip r:embed="rId9"/>
                      <a:stretch>
                        <a:fillRect/>
                      </a:stretch>
                    </p:blipFill>
                    <p:spPr>
                      <a:xfrm>
                        <a:off x="4658715" y="813758"/>
                        <a:ext cx="4224338" cy="590550"/>
                      </a:xfrm>
                      <a:prstGeom prst="rect">
                        <a:avLst/>
                      </a:prstGeom>
                    </p:spPr>
                  </p:pic>
                </p:oleObj>
              </mc:Fallback>
            </mc:AlternateContent>
          </a:graphicData>
        </a:graphic>
      </p:graphicFrame>
    </p:spTree>
    <p:extLst>
      <p:ext uri="{BB962C8B-B14F-4D97-AF65-F5344CB8AC3E}">
        <p14:creationId xmlns:p14="http://schemas.microsoft.com/office/powerpoint/2010/main" val="34244940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8175" y="779463"/>
          <a:ext cx="4002088" cy="590550"/>
        </p:xfrm>
        <a:graphic>
          <a:graphicData uri="http://schemas.openxmlformats.org/presentationml/2006/ole">
            <mc:AlternateContent xmlns:mc="http://schemas.openxmlformats.org/markup-compatibility/2006">
              <mc:Choice xmlns:v="urn:schemas-microsoft-com:vml" Requires="v">
                <p:oleObj spid="_x0000_s436226"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8175"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36227"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36228"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4" name="Object 13"/>
          <p:cNvGraphicFramePr>
            <a:graphicFrameLocks noChangeAspect="1"/>
          </p:cNvGraphicFramePr>
          <p:nvPr>
            <p:extLst/>
          </p:nvPr>
        </p:nvGraphicFramePr>
        <p:xfrm>
          <a:off x="8675622" y="4947611"/>
          <a:ext cx="2112962" cy="1217613"/>
        </p:xfrm>
        <a:graphic>
          <a:graphicData uri="http://schemas.openxmlformats.org/presentationml/2006/ole">
            <mc:AlternateContent xmlns:mc="http://schemas.openxmlformats.org/markup-compatibility/2006">
              <mc:Choice xmlns:v="urn:schemas-microsoft-com:vml" Requires="v">
                <p:oleObj spid="_x0000_s436229" name="Equation" r:id="rId11" imgW="723900" imgH="419100" progId="Equation.DSMT4">
                  <p:embed/>
                </p:oleObj>
              </mc:Choice>
              <mc:Fallback>
                <p:oleObj name="Equation" r:id="rId11" imgW="723900" imgH="419100" progId="Equation.DSMT4">
                  <p:embed/>
                  <p:pic>
                    <p:nvPicPr>
                      <p:cNvPr id="14" name="Object 13"/>
                      <p:cNvPicPr/>
                      <p:nvPr/>
                    </p:nvPicPr>
                    <p:blipFill>
                      <a:blip r:embed="rId12"/>
                      <a:stretch>
                        <a:fillRect/>
                      </a:stretch>
                    </p:blipFill>
                    <p:spPr>
                      <a:xfrm>
                        <a:off x="8675622" y="4947611"/>
                        <a:ext cx="2112962" cy="1217613"/>
                      </a:xfrm>
                      <a:prstGeom prst="rect">
                        <a:avLst/>
                      </a:prstGeom>
                    </p:spPr>
                  </p:pic>
                </p:oleObj>
              </mc:Fallback>
            </mc:AlternateContent>
          </a:graphicData>
        </a:graphic>
      </p:graphicFrame>
    </p:spTree>
    <p:extLst>
      <p:ext uri="{BB962C8B-B14F-4D97-AF65-F5344CB8AC3E}">
        <p14:creationId xmlns:p14="http://schemas.microsoft.com/office/powerpoint/2010/main" val="10375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2511E-6 -3.9861E-6 L -0.51581 -0.64333 " pathEditMode="relative" rAng="0" ptsTypes="AA">
                                      <p:cBhvr>
                                        <p:cTn id="6" dur="2000" fill="hold"/>
                                        <p:tgtEl>
                                          <p:spTgt spid="14"/>
                                        </p:tgtEl>
                                        <p:attrNameLst>
                                          <p:attrName>ppt_x</p:attrName>
                                          <p:attrName>ppt_y</p:attrName>
                                        </p:attrNameLst>
                                      </p:cBhvr>
                                      <p:rCtr x="-25791" y="-32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8175" y="779463"/>
          <a:ext cx="4002088" cy="590550"/>
        </p:xfrm>
        <a:graphic>
          <a:graphicData uri="http://schemas.openxmlformats.org/presentationml/2006/ole">
            <mc:AlternateContent xmlns:mc="http://schemas.openxmlformats.org/markup-compatibility/2006">
              <mc:Choice xmlns:v="urn:schemas-microsoft-com:vml" Requires="v">
                <p:oleObj spid="_x0000_s437250"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8175"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1</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37251"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37252"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561326" y="560658"/>
          <a:ext cx="1409700" cy="1217612"/>
        </p:xfrm>
        <a:graphic>
          <a:graphicData uri="http://schemas.openxmlformats.org/presentationml/2006/ole">
            <mc:AlternateContent xmlns:mc="http://schemas.openxmlformats.org/markup-compatibility/2006">
              <mc:Choice xmlns:v="urn:schemas-microsoft-com:vml" Requires="v">
                <p:oleObj spid="_x0000_s437253" name="Equation" r:id="rId11" imgW="482600" imgH="419100" progId="Equation.DSMT4">
                  <p:embed/>
                </p:oleObj>
              </mc:Choice>
              <mc:Fallback>
                <p:oleObj name="Equation" r:id="rId11" imgW="482600" imgH="419100" progId="Equation.DSMT4">
                  <p:embed/>
                  <p:pic>
                    <p:nvPicPr>
                      <p:cNvPr id="14" name="Object 13"/>
                      <p:cNvPicPr/>
                      <p:nvPr/>
                    </p:nvPicPr>
                    <p:blipFill>
                      <a:blip r:embed="rId12"/>
                      <a:stretch>
                        <a:fillRect/>
                      </a:stretch>
                    </p:blipFill>
                    <p:spPr>
                      <a:xfrm>
                        <a:off x="2561326" y="560658"/>
                        <a:ext cx="1409700" cy="1217612"/>
                      </a:xfrm>
                      <a:prstGeom prst="rect">
                        <a:avLst/>
                      </a:prstGeom>
                    </p:spPr>
                  </p:pic>
                </p:oleObj>
              </mc:Fallback>
            </mc:AlternateContent>
          </a:graphicData>
        </a:graphic>
      </p:graphicFrame>
    </p:spTree>
    <p:extLst>
      <p:ext uri="{BB962C8B-B14F-4D97-AF65-F5344CB8AC3E}">
        <p14:creationId xmlns:p14="http://schemas.microsoft.com/office/powerpoint/2010/main" val="3690908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8175" y="779463"/>
          <a:ext cx="4002088" cy="590550"/>
        </p:xfrm>
        <a:graphic>
          <a:graphicData uri="http://schemas.openxmlformats.org/presentationml/2006/ole">
            <mc:AlternateContent xmlns:mc="http://schemas.openxmlformats.org/markup-compatibility/2006">
              <mc:Choice xmlns:v="urn:schemas-microsoft-com:vml" Requires="v">
                <p:oleObj spid="_x0000_s438274"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8175"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2</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38275"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38276"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561326" y="560658"/>
          <a:ext cx="1409700" cy="1217612"/>
        </p:xfrm>
        <a:graphic>
          <a:graphicData uri="http://schemas.openxmlformats.org/presentationml/2006/ole">
            <mc:AlternateContent xmlns:mc="http://schemas.openxmlformats.org/markup-compatibility/2006">
              <mc:Choice xmlns:v="urn:schemas-microsoft-com:vml" Requires="v">
                <p:oleObj spid="_x0000_s438277" name="Equation" r:id="rId11" imgW="482600" imgH="419100" progId="Equation.DSMT4">
                  <p:embed/>
                </p:oleObj>
              </mc:Choice>
              <mc:Fallback>
                <p:oleObj name="Equation" r:id="rId11" imgW="482600" imgH="419100" progId="Equation.DSMT4">
                  <p:embed/>
                  <p:pic>
                    <p:nvPicPr>
                      <p:cNvPr id="14" name="Object 13"/>
                      <p:cNvPicPr/>
                      <p:nvPr/>
                    </p:nvPicPr>
                    <p:blipFill>
                      <a:blip r:embed="rId12"/>
                      <a:stretch>
                        <a:fillRect/>
                      </a:stretch>
                    </p:blipFill>
                    <p:spPr>
                      <a:xfrm>
                        <a:off x="2561326" y="560658"/>
                        <a:ext cx="1409700" cy="1217612"/>
                      </a:xfrm>
                      <a:prstGeom prst="rect">
                        <a:avLst/>
                      </a:prstGeom>
                    </p:spPr>
                  </p:pic>
                </p:oleObj>
              </mc:Fallback>
            </mc:AlternateContent>
          </a:graphicData>
        </a:graphic>
      </p:graphicFrame>
    </p:spTree>
    <p:extLst>
      <p:ext uri="{BB962C8B-B14F-4D97-AF65-F5344CB8AC3E}">
        <p14:creationId xmlns:p14="http://schemas.microsoft.com/office/powerpoint/2010/main" val="820105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8175" y="779463"/>
          <a:ext cx="4002088" cy="590550"/>
        </p:xfrm>
        <a:graphic>
          <a:graphicData uri="http://schemas.openxmlformats.org/presentationml/2006/ole">
            <mc:AlternateContent xmlns:mc="http://schemas.openxmlformats.org/markup-compatibility/2006">
              <mc:Choice xmlns:v="urn:schemas-microsoft-com:vml" Requires="v">
                <p:oleObj spid="_x0000_s439298"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8175"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2</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39299"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39300"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561326" y="560658"/>
          <a:ext cx="1409700" cy="1217612"/>
        </p:xfrm>
        <a:graphic>
          <a:graphicData uri="http://schemas.openxmlformats.org/presentationml/2006/ole">
            <mc:AlternateContent xmlns:mc="http://schemas.openxmlformats.org/markup-compatibility/2006">
              <mc:Choice xmlns:v="urn:schemas-microsoft-com:vml" Requires="v">
                <p:oleObj spid="_x0000_s439301" name="Equation" r:id="rId11" imgW="482600" imgH="419100" progId="Equation.DSMT4">
                  <p:embed/>
                </p:oleObj>
              </mc:Choice>
              <mc:Fallback>
                <p:oleObj name="Equation" r:id="rId11" imgW="482600" imgH="419100" progId="Equation.DSMT4">
                  <p:embed/>
                  <p:pic>
                    <p:nvPicPr>
                      <p:cNvPr id="14" name="Object 13"/>
                      <p:cNvPicPr/>
                      <p:nvPr/>
                    </p:nvPicPr>
                    <p:blipFill>
                      <a:blip r:embed="rId12"/>
                      <a:stretch>
                        <a:fillRect/>
                      </a:stretch>
                    </p:blipFill>
                    <p:spPr>
                      <a:xfrm>
                        <a:off x="2561326" y="560658"/>
                        <a:ext cx="1409700" cy="121761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548579" y="2335713"/>
          <a:ext cx="5634038" cy="665163"/>
        </p:xfrm>
        <a:graphic>
          <a:graphicData uri="http://schemas.openxmlformats.org/presentationml/2006/ole">
            <mc:AlternateContent xmlns:mc="http://schemas.openxmlformats.org/markup-compatibility/2006">
              <mc:Choice xmlns:v="urn:schemas-microsoft-com:vml" Requires="v">
                <p:oleObj spid="_x0000_s439302"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2548579" y="2335713"/>
                        <a:ext cx="5634038" cy="6651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516709" y="3300644"/>
          <a:ext cx="6042025" cy="812800"/>
        </p:xfrm>
        <a:graphic>
          <a:graphicData uri="http://schemas.openxmlformats.org/presentationml/2006/ole">
            <mc:AlternateContent xmlns:mc="http://schemas.openxmlformats.org/markup-compatibility/2006">
              <mc:Choice xmlns:v="urn:schemas-microsoft-com:vml" Requires="v">
                <p:oleObj spid="_x0000_s439303" name="Equation" r:id="rId15" imgW="2070100" imgH="279400" progId="Equation.DSMT4">
                  <p:embed/>
                </p:oleObj>
              </mc:Choice>
              <mc:Fallback>
                <p:oleObj name="Equation" r:id="rId15" imgW="2070100" imgH="279400" progId="Equation.DSMT4">
                  <p:embed/>
                  <p:pic>
                    <p:nvPicPr>
                      <p:cNvPr id="11" name="Object 10"/>
                      <p:cNvPicPr/>
                      <p:nvPr/>
                    </p:nvPicPr>
                    <p:blipFill>
                      <a:blip r:embed="rId16"/>
                      <a:stretch>
                        <a:fillRect/>
                      </a:stretch>
                    </p:blipFill>
                    <p:spPr>
                      <a:xfrm>
                        <a:off x="2516709" y="3300644"/>
                        <a:ext cx="6042025" cy="812800"/>
                      </a:xfrm>
                      <a:prstGeom prst="rect">
                        <a:avLst/>
                      </a:prstGeom>
                    </p:spPr>
                  </p:pic>
                </p:oleObj>
              </mc:Fallback>
            </mc:AlternateContent>
          </a:graphicData>
        </a:graphic>
      </p:graphicFrame>
    </p:spTree>
    <p:extLst>
      <p:ext uri="{BB962C8B-B14F-4D97-AF65-F5344CB8AC3E}">
        <p14:creationId xmlns:p14="http://schemas.microsoft.com/office/powerpoint/2010/main" val="156545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638175" y="779463"/>
          <a:ext cx="4002088" cy="590550"/>
        </p:xfrm>
        <a:graphic>
          <a:graphicData uri="http://schemas.openxmlformats.org/presentationml/2006/ole">
            <mc:AlternateContent xmlns:mc="http://schemas.openxmlformats.org/markup-compatibility/2006">
              <mc:Choice xmlns:v="urn:schemas-microsoft-com:vml" Requires="v">
                <p:oleObj spid="_x0000_s440322" name="Equation" r:id="rId4" imgW="1371600" imgH="203200" progId="Equation.DSMT4">
                  <p:embed/>
                </p:oleObj>
              </mc:Choice>
              <mc:Fallback>
                <p:oleObj name="Equation" r:id="rId4" imgW="1371600" imgH="203200" progId="Equation.DSMT4">
                  <p:embed/>
                  <p:pic>
                    <p:nvPicPr>
                      <p:cNvPr id="4" name="Object 3"/>
                      <p:cNvPicPr/>
                      <p:nvPr/>
                    </p:nvPicPr>
                    <p:blipFill>
                      <a:blip r:embed="rId5"/>
                      <a:stretch>
                        <a:fillRect/>
                      </a:stretch>
                    </p:blipFill>
                    <p:spPr>
                      <a:xfrm>
                        <a:off x="638175" y="779463"/>
                        <a:ext cx="4002088" cy="590550"/>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2</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40323"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40324"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782888" y="504825"/>
          <a:ext cx="963612" cy="1330325"/>
        </p:xfrm>
        <a:graphic>
          <a:graphicData uri="http://schemas.openxmlformats.org/presentationml/2006/ole">
            <mc:AlternateContent xmlns:mc="http://schemas.openxmlformats.org/markup-compatibility/2006">
              <mc:Choice xmlns:v="urn:schemas-microsoft-com:vml" Requires="v">
                <p:oleObj spid="_x0000_s440325" name="Equation" r:id="rId11" imgW="330200" imgH="457200" progId="Equation.DSMT4">
                  <p:embed/>
                </p:oleObj>
              </mc:Choice>
              <mc:Fallback>
                <p:oleObj name="Equation" r:id="rId11" imgW="330200" imgH="457200" progId="Equation.DSMT4">
                  <p:embed/>
                  <p:pic>
                    <p:nvPicPr>
                      <p:cNvPr id="14" name="Object 13"/>
                      <p:cNvPicPr/>
                      <p:nvPr/>
                    </p:nvPicPr>
                    <p:blipFill>
                      <a:blip r:embed="rId12"/>
                      <a:stretch>
                        <a:fillRect/>
                      </a:stretch>
                    </p:blipFill>
                    <p:spPr>
                      <a:xfrm>
                        <a:off x="2782888" y="504825"/>
                        <a:ext cx="963612" cy="133032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548579" y="2335713"/>
          <a:ext cx="5634038" cy="665163"/>
        </p:xfrm>
        <a:graphic>
          <a:graphicData uri="http://schemas.openxmlformats.org/presentationml/2006/ole">
            <mc:AlternateContent xmlns:mc="http://schemas.openxmlformats.org/markup-compatibility/2006">
              <mc:Choice xmlns:v="urn:schemas-microsoft-com:vml" Requires="v">
                <p:oleObj spid="_x0000_s440326"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2548579" y="2335713"/>
                        <a:ext cx="5634038" cy="665163"/>
                      </a:xfrm>
                      <a:prstGeom prst="rect">
                        <a:avLst/>
                      </a:prstGeom>
                    </p:spPr>
                  </p:pic>
                </p:oleObj>
              </mc:Fallback>
            </mc:AlternateContent>
          </a:graphicData>
        </a:graphic>
      </p:graphicFrame>
    </p:spTree>
    <p:extLst>
      <p:ext uri="{BB962C8B-B14F-4D97-AF65-F5344CB8AC3E}">
        <p14:creationId xmlns:p14="http://schemas.microsoft.com/office/powerpoint/2010/main" val="302485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749050" y="758050"/>
          <a:ext cx="1816100" cy="479425"/>
        </p:xfrm>
        <a:graphic>
          <a:graphicData uri="http://schemas.openxmlformats.org/presentationml/2006/ole">
            <mc:AlternateContent xmlns:mc="http://schemas.openxmlformats.org/markup-compatibility/2006">
              <mc:Choice xmlns:v="urn:schemas-microsoft-com:vml" Requires="v">
                <p:oleObj spid="_x0000_s441346"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749050" y="758050"/>
                        <a:ext cx="1816100" cy="479425"/>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2</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41347"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41348"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838450" y="628650"/>
          <a:ext cx="852488" cy="812800"/>
        </p:xfrm>
        <a:graphic>
          <a:graphicData uri="http://schemas.openxmlformats.org/presentationml/2006/ole">
            <mc:AlternateContent xmlns:mc="http://schemas.openxmlformats.org/markup-compatibility/2006">
              <mc:Choice xmlns:v="urn:schemas-microsoft-com:vml" Requires="v">
                <p:oleObj spid="_x0000_s441349" name="Equation" r:id="rId11" imgW="292100" imgH="279400" progId="Equation.DSMT4">
                  <p:embed/>
                </p:oleObj>
              </mc:Choice>
              <mc:Fallback>
                <p:oleObj name="Equation" r:id="rId11" imgW="292100" imgH="279400" progId="Equation.DSMT4">
                  <p:embed/>
                  <p:pic>
                    <p:nvPicPr>
                      <p:cNvPr id="14" name="Object 13"/>
                      <p:cNvPicPr/>
                      <p:nvPr/>
                    </p:nvPicPr>
                    <p:blipFill>
                      <a:blip r:embed="rId12"/>
                      <a:stretch>
                        <a:fillRect/>
                      </a:stretch>
                    </p:blipFill>
                    <p:spPr>
                      <a:xfrm>
                        <a:off x="2838450" y="628650"/>
                        <a:ext cx="852488" cy="81280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548579" y="2335713"/>
          <a:ext cx="5634038" cy="665163"/>
        </p:xfrm>
        <a:graphic>
          <a:graphicData uri="http://schemas.openxmlformats.org/presentationml/2006/ole">
            <mc:AlternateContent xmlns:mc="http://schemas.openxmlformats.org/markup-compatibility/2006">
              <mc:Choice xmlns:v="urn:schemas-microsoft-com:vml" Requires="v">
                <p:oleObj spid="_x0000_s441350"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2548579" y="2335713"/>
                        <a:ext cx="5634038" cy="665163"/>
                      </a:xfrm>
                      <a:prstGeom prst="rect">
                        <a:avLst/>
                      </a:prstGeom>
                    </p:spPr>
                  </p:pic>
                </p:oleObj>
              </mc:Fallback>
            </mc:AlternateContent>
          </a:graphicData>
        </a:graphic>
      </p:graphicFrame>
    </p:spTree>
    <p:extLst>
      <p:ext uri="{BB962C8B-B14F-4D97-AF65-F5344CB8AC3E}">
        <p14:creationId xmlns:p14="http://schemas.microsoft.com/office/powerpoint/2010/main" val="1881252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749050" y="758050"/>
          <a:ext cx="1816100" cy="479425"/>
        </p:xfrm>
        <a:graphic>
          <a:graphicData uri="http://schemas.openxmlformats.org/presentationml/2006/ole">
            <mc:AlternateContent xmlns:mc="http://schemas.openxmlformats.org/markup-compatibility/2006">
              <mc:Choice xmlns:v="urn:schemas-microsoft-com:vml" Requires="v">
                <p:oleObj spid="_x0000_s442370"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749050" y="758050"/>
                        <a:ext cx="1816100" cy="479425"/>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3</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42371"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42372"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838450" y="628650"/>
          <a:ext cx="852488" cy="812800"/>
        </p:xfrm>
        <a:graphic>
          <a:graphicData uri="http://schemas.openxmlformats.org/presentationml/2006/ole">
            <mc:AlternateContent xmlns:mc="http://schemas.openxmlformats.org/markup-compatibility/2006">
              <mc:Choice xmlns:v="urn:schemas-microsoft-com:vml" Requires="v">
                <p:oleObj spid="_x0000_s442373" name="Equation" r:id="rId11" imgW="292100" imgH="279400" progId="Equation.DSMT4">
                  <p:embed/>
                </p:oleObj>
              </mc:Choice>
              <mc:Fallback>
                <p:oleObj name="Equation" r:id="rId11" imgW="292100" imgH="279400" progId="Equation.DSMT4">
                  <p:embed/>
                  <p:pic>
                    <p:nvPicPr>
                      <p:cNvPr id="14" name="Object 13"/>
                      <p:cNvPicPr/>
                      <p:nvPr/>
                    </p:nvPicPr>
                    <p:blipFill>
                      <a:blip r:embed="rId12"/>
                      <a:stretch>
                        <a:fillRect/>
                      </a:stretch>
                    </p:blipFill>
                    <p:spPr>
                      <a:xfrm>
                        <a:off x="2838450" y="628650"/>
                        <a:ext cx="852488" cy="81280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548579" y="2335713"/>
          <a:ext cx="5634038" cy="665163"/>
        </p:xfrm>
        <a:graphic>
          <a:graphicData uri="http://schemas.openxmlformats.org/presentationml/2006/ole">
            <mc:AlternateContent xmlns:mc="http://schemas.openxmlformats.org/markup-compatibility/2006">
              <mc:Choice xmlns:v="urn:schemas-microsoft-com:vml" Requires="v">
                <p:oleObj spid="_x0000_s442374"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2548579" y="2335713"/>
                        <a:ext cx="5634038" cy="665163"/>
                      </a:xfrm>
                      <a:prstGeom prst="rect">
                        <a:avLst/>
                      </a:prstGeom>
                    </p:spPr>
                  </p:pic>
                </p:oleObj>
              </mc:Fallback>
            </mc:AlternateContent>
          </a:graphicData>
        </a:graphic>
      </p:graphicFrame>
      <p:sp>
        <p:nvSpPr>
          <p:cNvPr id="11" name="TextBox 10"/>
          <p:cNvSpPr txBox="1"/>
          <p:nvPr/>
        </p:nvSpPr>
        <p:spPr>
          <a:xfrm>
            <a:off x="460270" y="3770229"/>
            <a:ext cx="10853831" cy="1077218"/>
          </a:xfrm>
          <a:prstGeom prst="rect">
            <a:avLst/>
          </a:prstGeom>
          <a:noFill/>
        </p:spPr>
        <p:txBody>
          <a:bodyPr wrap="square" rtlCol="0">
            <a:spAutoFit/>
          </a:bodyPr>
          <a:lstStyle/>
          <a:p>
            <a:r>
              <a:rPr lang="en-US" sz="3200" dirty="0"/>
              <a:t>This optimization problem is solved through standard techniques in convex optimization (Lagrange multipliers, KKT conditions)</a:t>
            </a:r>
          </a:p>
        </p:txBody>
      </p:sp>
    </p:spTree>
    <p:extLst>
      <p:ext uri="{BB962C8B-B14F-4D97-AF65-F5344CB8AC3E}">
        <p14:creationId xmlns:p14="http://schemas.microsoft.com/office/powerpoint/2010/main" val="31094033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749050" y="758050"/>
          <a:ext cx="1816100" cy="479425"/>
        </p:xfrm>
        <a:graphic>
          <a:graphicData uri="http://schemas.openxmlformats.org/presentationml/2006/ole">
            <mc:AlternateContent xmlns:mc="http://schemas.openxmlformats.org/markup-compatibility/2006">
              <mc:Choice xmlns:v="urn:schemas-microsoft-com:vml" Requires="v">
                <p:oleObj spid="_x0000_s443394"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749050" y="758050"/>
                        <a:ext cx="1816100" cy="479425"/>
                      </a:xfrm>
                      <a:prstGeom prst="rect">
                        <a:avLst/>
                      </a:prstGeom>
                    </p:spPr>
                  </p:pic>
                </p:oleObj>
              </mc:Fallback>
            </mc:AlternateContent>
          </a:graphicData>
        </a:graphic>
      </p:graphicFrame>
      <p:sp>
        <p:nvSpPr>
          <p:cNvPr id="6" name="TextBox 5"/>
          <p:cNvSpPr txBox="1"/>
          <p:nvPr/>
        </p:nvSpPr>
        <p:spPr>
          <a:xfrm>
            <a:off x="9928700" y="712020"/>
            <a:ext cx="2214068" cy="584776"/>
          </a:xfrm>
          <a:prstGeom prst="rect">
            <a:avLst/>
          </a:prstGeom>
          <a:noFill/>
        </p:spPr>
        <p:txBody>
          <a:bodyPr wrap="none" rtlCol="0">
            <a:spAutoFit/>
          </a:bodyPr>
          <a:lstStyle/>
          <a:p>
            <a:r>
              <a:rPr lang="en-US" sz="3200" dirty="0"/>
              <a:t>SVM Step 3</a:t>
            </a:r>
          </a:p>
        </p:txBody>
      </p:sp>
      <p:sp>
        <p:nvSpPr>
          <p:cNvPr id="7" name="Right Brace 6"/>
          <p:cNvSpPr/>
          <p:nvPr/>
        </p:nvSpPr>
        <p:spPr>
          <a:xfrm>
            <a:off x="9062824" y="500338"/>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7" name="Object 16"/>
          <p:cNvGraphicFramePr>
            <a:graphicFrameLocks noChangeAspect="1"/>
          </p:cNvGraphicFramePr>
          <p:nvPr>
            <p:extLst/>
          </p:nvPr>
        </p:nvGraphicFramePr>
        <p:xfrm>
          <a:off x="6730675" y="737414"/>
          <a:ext cx="1927225" cy="590550"/>
        </p:xfrm>
        <a:graphic>
          <a:graphicData uri="http://schemas.openxmlformats.org/presentationml/2006/ole">
            <mc:AlternateContent xmlns:mc="http://schemas.openxmlformats.org/markup-compatibility/2006">
              <mc:Choice xmlns:v="urn:schemas-microsoft-com:vml" Requires="v">
                <p:oleObj spid="_x0000_s443395"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730675" y="737414"/>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20871" y="775706"/>
          <a:ext cx="1704975" cy="479425"/>
        </p:xfrm>
        <a:graphic>
          <a:graphicData uri="http://schemas.openxmlformats.org/presentationml/2006/ole">
            <mc:AlternateContent xmlns:mc="http://schemas.openxmlformats.org/markup-compatibility/2006">
              <mc:Choice xmlns:v="urn:schemas-microsoft-com:vml" Requires="v">
                <p:oleObj spid="_x0000_s443396"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920871" y="775706"/>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pic>
        <p:nvPicPr>
          <p:cNvPr id="9" name="Picture 8"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7400" y="784195"/>
            <a:ext cx="1808166" cy="622300"/>
          </a:xfrm>
          <a:prstGeom prst="rect">
            <a:avLst/>
          </a:prstGeom>
        </p:spPr>
      </p:pic>
      <p:graphicFrame>
        <p:nvGraphicFramePr>
          <p:cNvPr id="14" name="Object 13"/>
          <p:cNvGraphicFramePr>
            <a:graphicFrameLocks noChangeAspect="1"/>
          </p:cNvGraphicFramePr>
          <p:nvPr>
            <p:extLst/>
          </p:nvPr>
        </p:nvGraphicFramePr>
        <p:xfrm>
          <a:off x="2838450" y="647930"/>
          <a:ext cx="852488" cy="774700"/>
        </p:xfrm>
        <a:graphic>
          <a:graphicData uri="http://schemas.openxmlformats.org/presentationml/2006/ole">
            <mc:AlternateContent xmlns:mc="http://schemas.openxmlformats.org/markup-compatibility/2006">
              <mc:Choice xmlns:v="urn:schemas-microsoft-com:vml" Requires="v">
                <p:oleObj spid="_x0000_s443397" name="Equation" r:id="rId11" imgW="292100" imgH="266700" progId="Equation.DSMT4">
                  <p:embed/>
                </p:oleObj>
              </mc:Choice>
              <mc:Fallback>
                <p:oleObj name="Equation" r:id="rId11" imgW="292100" imgH="266700" progId="Equation.DSMT4">
                  <p:embed/>
                  <p:pic>
                    <p:nvPicPr>
                      <p:cNvPr id="14" name="Object 13"/>
                      <p:cNvPicPr/>
                      <p:nvPr/>
                    </p:nvPicPr>
                    <p:blipFill>
                      <a:blip r:embed="rId12"/>
                      <a:stretch>
                        <a:fillRect/>
                      </a:stretch>
                    </p:blipFill>
                    <p:spPr>
                      <a:xfrm>
                        <a:off x="2838450" y="647930"/>
                        <a:ext cx="852488" cy="77470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548579" y="2335713"/>
          <a:ext cx="5634038" cy="665163"/>
        </p:xfrm>
        <a:graphic>
          <a:graphicData uri="http://schemas.openxmlformats.org/presentationml/2006/ole">
            <mc:AlternateContent xmlns:mc="http://schemas.openxmlformats.org/markup-compatibility/2006">
              <mc:Choice xmlns:v="urn:schemas-microsoft-com:vml" Requires="v">
                <p:oleObj spid="_x0000_s443398"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2548579" y="2335713"/>
                        <a:ext cx="5634038" cy="665163"/>
                      </a:xfrm>
                      <a:prstGeom prst="rect">
                        <a:avLst/>
                      </a:prstGeom>
                    </p:spPr>
                  </p:pic>
                </p:oleObj>
              </mc:Fallback>
            </mc:AlternateContent>
          </a:graphicData>
        </a:graphic>
      </p:graphicFrame>
      <p:sp>
        <p:nvSpPr>
          <p:cNvPr id="12" name="TextBox 11"/>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20" name="TextBox 19"/>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21" name="TextBox 20"/>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22" name="TextBox 21"/>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23" name="TextBox 22"/>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24" name="TextBox 23"/>
          <p:cNvSpPr txBox="1"/>
          <p:nvPr/>
        </p:nvSpPr>
        <p:spPr>
          <a:xfrm>
            <a:off x="6522735" y="5904774"/>
            <a:ext cx="389049" cy="584776"/>
          </a:xfrm>
          <a:prstGeom prst="rect">
            <a:avLst/>
          </a:prstGeom>
          <a:noFill/>
        </p:spPr>
        <p:txBody>
          <a:bodyPr wrap="none" rtlCol="0">
            <a:spAutoFit/>
          </a:bodyPr>
          <a:lstStyle/>
          <a:p>
            <a:r>
              <a:rPr lang="en-US" sz="3200" dirty="0"/>
              <a:t>−</a:t>
            </a:r>
          </a:p>
        </p:txBody>
      </p:sp>
      <p:graphicFrame>
        <p:nvGraphicFramePr>
          <p:cNvPr id="25" name="Object 24"/>
          <p:cNvGraphicFramePr>
            <a:graphicFrameLocks noChangeAspect="1"/>
          </p:cNvGraphicFramePr>
          <p:nvPr>
            <p:extLst/>
          </p:nvPr>
        </p:nvGraphicFramePr>
        <p:xfrm>
          <a:off x="6320233" y="3561964"/>
          <a:ext cx="1636712" cy="608013"/>
        </p:xfrm>
        <a:graphic>
          <a:graphicData uri="http://schemas.openxmlformats.org/presentationml/2006/ole">
            <mc:AlternateContent xmlns:mc="http://schemas.openxmlformats.org/markup-compatibility/2006">
              <mc:Choice xmlns:v="urn:schemas-microsoft-com:vml" Requires="v">
                <p:oleObj spid="_x0000_s443399" name="Equation" r:id="rId15" imgW="546100" imgH="203200" progId="Equation.DSMT4">
                  <p:embed/>
                </p:oleObj>
              </mc:Choice>
              <mc:Fallback>
                <p:oleObj name="Equation" r:id="rId15" imgW="546100" imgH="203200" progId="Equation.DSMT4">
                  <p:embed/>
                  <p:pic>
                    <p:nvPicPr>
                      <p:cNvPr id="25" name="Object 24"/>
                      <p:cNvPicPr>
                        <a:picLocks noChangeAspect="1" noChangeArrowheads="1"/>
                      </p:cNvPicPr>
                      <p:nvPr/>
                    </p:nvPicPr>
                    <p:blipFill>
                      <a:blip r:embed="rId16"/>
                      <a:srcRect/>
                      <a:stretch>
                        <a:fillRect/>
                      </a:stretch>
                    </p:blipFill>
                    <p:spPr bwMode="auto">
                      <a:xfrm>
                        <a:off x="6320233" y="3561964"/>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43400" name="Equation" r:id="rId17" imgW="546100" imgH="203200" progId="Equation.DSMT4">
                  <p:embed/>
                </p:oleObj>
              </mc:Choice>
              <mc:Fallback>
                <p:oleObj name="Equation" r:id="rId17" imgW="546100" imgH="203200" progId="Equation.DSMT4">
                  <p:embed/>
                  <p:pic>
                    <p:nvPicPr>
                      <p:cNvPr id="26" name="Object 25"/>
                      <p:cNvPicPr>
                        <a:picLocks noChangeAspect="1" noChangeArrowheads="1"/>
                      </p:cNvPicPr>
                      <p:nvPr/>
                    </p:nvPicPr>
                    <p:blipFill>
                      <a:blip r:embed="rId18"/>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7" name="Straight Connector 26"/>
          <p:cNvCxnSpPr/>
          <p:nvPr/>
        </p:nvCxnSpPr>
        <p:spPr>
          <a:xfrm flipV="1">
            <a:off x="4964350" y="3983462"/>
            <a:ext cx="981324" cy="28745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3981492" y="4483799"/>
            <a:ext cx="3213357" cy="1739201"/>
            <a:chOff x="3981492" y="4483799"/>
            <a:chExt cx="3213357" cy="1739201"/>
          </a:xfrm>
        </p:grpSpPr>
        <p:cxnSp>
          <p:nvCxnSpPr>
            <p:cNvPr id="31" name="Straight Arrow Connector 30"/>
            <p:cNvCxnSpPr/>
            <p:nvPr/>
          </p:nvCxnSpPr>
          <p:spPr>
            <a:xfrm>
              <a:off x="5214491" y="6004058"/>
              <a:ext cx="1453009" cy="218942"/>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981492" y="5528673"/>
              <a:ext cx="1386933" cy="225215"/>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772500" y="4483799"/>
              <a:ext cx="1422349" cy="190888"/>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056925" y="5026784"/>
              <a:ext cx="1386933" cy="225215"/>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grpSp>
      <p:sp>
        <p:nvSpPr>
          <p:cNvPr id="43" name="Oval 42"/>
          <p:cNvSpPr/>
          <p:nvPr/>
        </p:nvSpPr>
        <p:spPr>
          <a:xfrm>
            <a:off x="3861225" y="4830187"/>
            <a:ext cx="327108" cy="3463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44" name="Oval 43"/>
          <p:cNvSpPr/>
          <p:nvPr/>
        </p:nvSpPr>
        <p:spPr>
          <a:xfrm>
            <a:off x="3782721" y="5328979"/>
            <a:ext cx="327108" cy="3463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558337" y="6058692"/>
            <a:ext cx="327108" cy="3463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069787" y="4505134"/>
            <a:ext cx="327108" cy="3463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p:cNvGrpSpPr/>
          <p:nvPr/>
        </p:nvGrpSpPr>
        <p:grpSpPr>
          <a:xfrm>
            <a:off x="4133893" y="4733968"/>
            <a:ext cx="7257173" cy="1358215"/>
            <a:chOff x="4133893" y="4733968"/>
            <a:chExt cx="7257173" cy="1358215"/>
          </a:xfrm>
        </p:grpSpPr>
        <p:sp>
          <p:nvSpPr>
            <p:cNvPr id="47" name="TextBox 46"/>
            <p:cNvSpPr txBox="1"/>
            <p:nvPr/>
          </p:nvSpPr>
          <p:spPr>
            <a:xfrm>
              <a:off x="9234466" y="4802850"/>
              <a:ext cx="2156600" cy="1077218"/>
            </a:xfrm>
            <a:prstGeom prst="rect">
              <a:avLst/>
            </a:prstGeom>
            <a:noFill/>
          </p:spPr>
          <p:txBody>
            <a:bodyPr wrap="square" rtlCol="0">
              <a:spAutoFit/>
            </a:bodyPr>
            <a:lstStyle/>
            <a:p>
              <a:r>
                <a:rPr lang="en-US" sz="3200" dirty="0"/>
                <a:t>Support Vectors</a:t>
              </a:r>
            </a:p>
          </p:txBody>
        </p:sp>
        <p:cxnSp>
          <p:nvCxnSpPr>
            <p:cNvPr id="49" name="Straight Arrow Connector 48"/>
            <p:cNvCxnSpPr/>
            <p:nvPr/>
          </p:nvCxnSpPr>
          <p:spPr>
            <a:xfrm flipH="1" flipV="1">
              <a:off x="7485008" y="4733968"/>
              <a:ext cx="1827958" cy="269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H="1" flipV="1">
              <a:off x="4231634" y="4790149"/>
              <a:ext cx="5004365" cy="2902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p:nvPr/>
          </p:nvCxnSpPr>
          <p:spPr>
            <a:xfrm flipH="1">
              <a:off x="4133893" y="5234307"/>
              <a:ext cx="5025140" cy="931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47" idx="1"/>
            </p:cNvCxnSpPr>
            <p:nvPr/>
          </p:nvCxnSpPr>
          <p:spPr>
            <a:xfrm flipH="1">
              <a:off x="6983193" y="5341459"/>
              <a:ext cx="2251273" cy="75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1817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20 at 12.05.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Tree>
    <p:extLst>
      <p:ext uri="{BB962C8B-B14F-4D97-AF65-F5344CB8AC3E}">
        <p14:creationId xmlns:p14="http://schemas.microsoft.com/office/powerpoint/2010/main" val="227910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2967385"/>
          </a:xfrm>
        </p:spPr>
        <p:txBody>
          <a:bodyPr/>
          <a:lstStyle/>
          <a:p>
            <a:r>
              <a:rPr lang="en-US" dirty="0"/>
              <a:t>McCulloch-Pitts “Neuron”</a:t>
            </a:r>
          </a:p>
        </p:txBody>
      </p:sp>
      <p:sp>
        <p:nvSpPr>
          <p:cNvPr id="44" name="Oval 43"/>
          <p:cNvSpPr/>
          <p:nvPr/>
        </p:nvSpPr>
        <p:spPr>
          <a:xfrm>
            <a:off x="4842935" y="1608648"/>
            <a:ext cx="2844798" cy="1117619"/>
          </a:xfrm>
          <a:prstGeom prst="ellipse">
            <a:avLst/>
          </a:prstGeom>
          <a:ln w="57150" cmpd="sng">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p:nvPr/>
        </p:nvCxnSpPr>
        <p:spPr>
          <a:xfrm>
            <a:off x="2929467" y="1540933"/>
            <a:ext cx="1761068" cy="3386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09333" y="2269067"/>
            <a:ext cx="2015068" cy="3384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3166534" y="2523048"/>
            <a:ext cx="1642534" cy="457218"/>
          </a:xfrm>
          <a:prstGeom prst="straightConnector1">
            <a:avLst/>
          </a:prstGeom>
          <a:ln w="1143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9" name="Object 48"/>
          <p:cNvGraphicFramePr>
            <a:graphicFrameLocks noChangeAspect="1"/>
          </p:cNvGraphicFramePr>
          <p:nvPr>
            <p:extLst>
              <p:ext uri="{D42A27DB-BD31-4B8C-83A1-F6EECF244321}">
                <p14:modId xmlns:p14="http://schemas.microsoft.com/office/powerpoint/2010/main" val="205972256"/>
              </p:ext>
            </p:extLst>
          </p:nvPr>
        </p:nvGraphicFramePr>
        <p:xfrm>
          <a:off x="3320522" y="1017590"/>
          <a:ext cx="1290637" cy="666750"/>
        </p:xfrm>
        <a:graphic>
          <a:graphicData uri="http://schemas.openxmlformats.org/presentationml/2006/ole">
            <mc:AlternateContent xmlns:mc="http://schemas.openxmlformats.org/markup-compatibility/2006">
              <mc:Choice xmlns:v="urn:schemas-microsoft-com:vml" Requires="v">
                <p:oleObj spid="_x0000_s403572" name="Equation" r:id="rId4" imgW="393700" imgH="203200" progId="Equation.DSMT4">
                  <p:embed/>
                </p:oleObj>
              </mc:Choice>
              <mc:Fallback>
                <p:oleObj name="Equation" r:id="rId4" imgW="393700" imgH="203200" progId="Equation.DSMT4">
                  <p:embed/>
                  <p:pic>
                    <p:nvPicPr>
                      <p:cNvPr id="0" name=""/>
                      <p:cNvPicPr>
                        <a:picLocks noChangeAspect="1" noChangeArrowheads="1"/>
                      </p:cNvPicPr>
                      <p:nvPr/>
                    </p:nvPicPr>
                    <p:blipFill>
                      <a:blip r:embed="rId5"/>
                      <a:srcRect/>
                      <a:stretch>
                        <a:fillRect/>
                      </a:stretch>
                    </p:blipFill>
                    <p:spPr bwMode="auto">
                      <a:xfrm>
                        <a:off x="3320522" y="1017590"/>
                        <a:ext cx="1290637" cy="666750"/>
                      </a:xfrm>
                      <a:prstGeom prst="rect">
                        <a:avLst/>
                      </a:prstGeom>
                      <a:noFill/>
                      <a:extLst/>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3618191267"/>
              </p:ext>
            </p:extLst>
          </p:nvPr>
        </p:nvGraphicFramePr>
        <p:xfrm>
          <a:off x="2753786" y="1627189"/>
          <a:ext cx="1373188" cy="666750"/>
        </p:xfrm>
        <a:graphic>
          <a:graphicData uri="http://schemas.openxmlformats.org/presentationml/2006/ole">
            <mc:AlternateContent xmlns:mc="http://schemas.openxmlformats.org/markup-compatibility/2006">
              <mc:Choice xmlns:v="urn:schemas-microsoft-com:vml" Requires="v">
                <p:oleObj spid="_x0000_s403573" name="Equation" r:id="rId6" imgW="419100" imgH="203200" progId="Equation.DSMT4">
                  <p:embed/>
                </p:oleObj>
              </mc:Choice>
              <mc:Fallback>
                <p:oleObj name="Equation" r:id="rId6" imgW="419100" imgH="203200" progId="Equation.DSMT4">
                  <p:embed/>
                  <p:pic>
                    <p:nvPicPr>
                      <p:cNvPr id="0" name=""/>
                      <p:cNvPicPr>
                        <a:picLocks noChangeAspect="1" noChangeArrowheads="1"/>
                      </p:cNvPicPr>
                      <p:nvPr/>
                    </p:nvPicPr>
                    <p:blipFill>
                      <a:blip r:embed="rId7"/>
                      <a:srcRect/>
                      <a:stretch>
                        <a:fillRect/>
                      </a:stretch>
                    </p:blipFill>
                    <p:spPr bwMode="auto">
                      <a:xfrm>
                        <a:off x="2753786" y="1627189"/>
                        <a:ext cx="1373188" cy="666750"/>
                      </a:xfrm>
                      <a:prstGeom prst="rect">
                        <a:avLst/>
                      </a:prstGeom>
                      <a:noFill/>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2555236461"/>
              </p:ext>
            </p:extLst>
          </p:nvPr>
        </p:nvGraphicFramePr>
        <p:xfrm>
          <a:off x="3291417" y="2908052"/>
          <a:ext cx="1399116" cy="520947"/>
        </p:xfrm>
        <a:graphic>
          <a:graphicData uri="http://schemas.openxmlformats.org/presentationml/2006/ole">
            <mc:AlternateContent xmlns:mc="http://schemas.openxmlformats.org/markup-compatibility/2006">
              <mc:Choice xmlns:v="urn:schemas-microsoft-com:vml" Requires="v">
                <p:oleObj spid="_x0000_s403574" name="Equation" r:id="rId8" imgW="546100" imgH="203200" progId="Equation.DSMT4">
                  <p:embed/>
                </p:oleObj>
              </mc:Choice>
              <mc:Fallback>
                <p:oleObj name="Equation" r:id="rId8" imgW="546100" imgH="203200" progId="Equation.DSMT4">
                  <p:embed/>
                  <p:pic>
                    <p:nvPicPr>
                      <p:cNvPr id="0" name=""/>
                      <p:cNvPicPr>
                        <a:picLocks noChangeAspect="1" noChangeArrowheads="1"/>
                      </p:cNvPicPr>
                      <p:nvPr/>
                    </p:nvPicPr>
                    <p:blipFill>
                      <a:blip r:embed="rId9"/>
                      <a:srcRect/>
                      <a:stretch>
                        <a:fillRect/>
                      </a:stretch>
                    </p:blipFill>
                    <p:spPr bwMode="auto">
                      <a:xfrm>
                        <a:off x="3291417" y="2908052"/>
                        <a:ext cx="1399116" cy="520947"/>
                      </a:xfrm>
                      <a:prstGeom prst="rect">
                        <a:avLst/>
                      </a:prstGeom>
                      <a:noFill/>
                      <a:extLst/>
                    </p:spPr>
                  </p:pic>
                </p:oleObj>
              </mc:Fallback>
            </mc:AlternateContent>
          </a:graphicData>
        </a:graphic>
      </p:graphicFrame>
      <p:cxnSp>
        <p:nvCxnSpPr>
          <p:cNvPr id="52" name="Straight Arrow Connector 51"/>
          <p:cNvCxnSpPr/>
          <p:nvPr/>
        </p:nvCxnSpPr>
        <p:spPr>
          <a:xfrm>
            <a:off x="7721603" y="2184382"/>
            <a:ext cx="1777998" cy="18"/>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3" name="Object 52"/>
          <p:cNvGraphicFramePr>
            <a:graphicFrameLocks noChangeAspect="1"/>
          </p:cNvGraphicFramePr>
          <p:nvPr>
            <p:extLst>
              <p:ext uri="{D42A27DB-BD31-4B8C-83A1-F6EECF244321}">
                <p14:modId xmlns:p14="http://schemas.microsoft.com/office/powerpoint/2010/main" val="2126165042"/>
              </p:ext>
            </p:extLst>
          </p:nvPr>
        </p:nvGraphicFramePr>
        <p:xfrm>
          <a:off x="1752072" y="2870268"/>
          <a:ext cx="1245128" cy="524527"/>
        </p:xfrm>
        <a:graphic>
          <a:graphicData uri="http://schemas.openxmlformats.org/presentationml/2006/ole">
            <mc:AlternateContent xmlns:mc="http://schemas.openxmlformats.org/markup-compatibility/2006">
              <mc:Choice xmlns:v="urn:schemas-microsoft-com:vml" Requires="v">
                <p:oleObj spid="_x0000_s403575" name="Equation" r:id="rId10" imgW="482600" imgH="203200" progId="Equation.DSMT4">
                  <p:embed/>
                </p:oleObj>
              </mc:Choice>
              <mc:Fallback>
                <p:oleObj name="Equation" r:id="rId10" imgW="482600" imgH="203200" progId="Equation.DSMT4">
                  <p:embed/>
                  <p:pic>
                    <p:nvPicPr>
                      <p:cNvPr id="0" name=""/>
                      <p:cNvPicPr>
                        <a:picLocks noChangeAspect="1" noChangeArrowheads="1"/>
                      </p:cNvPicPr>
                      <p:nvPr/>
                    </p:nvPicPr>
                    <p:blipFill>
                      <a:blip r:embed="rId11"/>
                      <a:srcRect/>
                      <a:stretch>
                        <a:fillRect/>
                      </a:stretch>
                    </p:blipFill>
                    <p:spPr bwMode="auto">
                      <a:xfrm>
                        <a:off x="1752072" y="2870268"/>
                        <a:ext cx="1245128" cy="524527"/>
                      </a:xfrm>
                      <a:prstGeom prst="rect">
                        <a:avLst/>
                      </a:prstGeom>
                      <a:noFill/>
                      <a:extLst/>
                    </p:spPr>
                  </p:pic>
                </p:oleObj>
              </mc:Fallback>
            </mc:AlternateContent>
          </a:graphicData>
        </a:graphic>
      </p:graphicFrame>
      <p:cxnSp>
        <p:nvCxnSpPr>
          <p:cNvPr id="56" name="Straight Connector 55"/>
          <p:cNvCxnSpPr/>
          <p:nvPr/>
        </p:nvCxnSpPr>
        <p:spPr>
          <a:xfrm flipV="1">
            <a:off x="5943604" y="4165600"/>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6536270" y="3081867"/>
            <a:ext cx="609600" cy="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63745" y="2827846"/>
            <a:ext cx="1657192" cy="954107"/>
          </a:xfrm>
          <a:prstGeom prst="rect">
            <a:avLst/>
          </a:prstGeom>
          <a:noFill/>
        </p:spPr>
        <p:txBody>
          <a:bodyPr wrap="square" rtlCol="0">
            <a:spAutoFit/>
          </a:bodyPr>
          <a:lstStyle/>
          <a:p>
            <a:pPr algn="ctr"/>
            <a:r>
              <a:rPr lang="en-US" sz="2800" dirty="0"/>
              <a:t>Step Function</a:t>
            </a:r>
          </a:p>
        </p:txBody>
      </p:sp>
      <p:cxnSp>
        <p:nvCxnSpPr>
          <p:cNvPr id="59" name="Straight Connector 58"/>
          <p:cNvCxnSpPr/>
          <p:nvPr/>
        </p:nvCxnSpPr>
        <p:spPr>
          <a:xfrm>
            <a:off x="6536271" y="3064933"/>
            <a:ext cx="16933" cy="11345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1703218754"/>
              </p:ext>
            </p:extLst>
          </p:nvPr>
        </p:nvGraphicFramePr>
        <p:xfrm>
          <a:off x="8161867" y="3903132"/>
          <a:ext cx="3505199" cy="2717800"/>
        </p:xfrm>
        <a:graphic>
          <a:graphicData uri="http://schemas.openxmlformats.org/drawingml/2006/table">
            <a:tbl>
              <a:tblPr firstRow="1" bandRow="1">
                <a:tableStyleId>{5940675A-B579-460E-94D1-54222C63F5DA}</a:tableStyleId>
              </a:tblPr>
              <a:tblGrid>
                <a:gridCol w="1168401">
                  <a:extLst>
                    <a:ext uri="{9D8B030D-6E8A-4147-A177-3AD203B41FA5}">
                      <a16:colId xmlns:a16="http://schemas.microsoft.com/office/drawing/2014/main" val="20000"/>
                    </a:ext>
                  </a:extLst>
                </a:gridCol>
                <a:gridCol w="1168399">
                  <a:extLst>
                    <a:ext uri="{9D8B030D-6E8A-4147-A177-3AD203B41FA5}">
                      <a16:colId xmlns:a16="http://schemas.microsoft.com/office/drawing/2014/main" val="20001"/>
                    </a:ext>
                  </a:extLst>
                </a:gridCol>
                <a:gridCol w="1168399">
                  <a:extLst>
                    <a:ext uri="{9D8B030D-6E8A-4147-A177-3AD203B41FA5}">
                      <a16:colId xmlns:a16="http://schemas.microsoft.com/office/drawing/2014/main" val="20002"/>
                    </a:ext>
                  </a:extLst>
                </a:gridCol>
              </a:tblGrid>
              <a:tr h="543560">
                <a:tc>
                  <a:txBody>
                    <a:bodyPr/>
                    <a:lstStyle/>
                    <a:p>
                      <a:pPr algn="ctr"/>
                      <a:r>
                        <a:rPr lang="en-US" sz="2600" baseline="0" dirty="0"/>
                        <a:t>o</a:t>
                      </a:r>
                      <a:r>
                        <a:rPr lang="en-US" sz="2600" baseline="-25000" dirty="0"/>
                        <a:t>1</a:t>
                      </a:r>
                      <a:endParaRPr lang="en-US" sz="2600" dirty="0"/>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2600" baseline="0" dirty="0"/>
                        <a:t>o</a:t>
                      </a:r>
                      <a:r>
                        <a:rPr lang="en-US" sz="2600" baseline="-25000" dirty="0"/>
                        <a:t>2</a:t>
                      </a:r>
                      <a:endParaRPr lang="en-US" sz="2600" dirty="0"/>
                    </a:p>
                  </a:txBody>
                  <a:tcPr/>
                </a:tc>
                <a:tc>
                  <a:txBody>
                    <a:bodyPr/>
                    <a:lstStyle/>
                    <a:p>
                      <a:pPr algn="ctr"/>
                      <a:r>
                        <a:rPr lang="en-US" sz="2600" dirty="0"/>
                        <a:t>output</a:t>
                      </a:r>
                    </a:p>
                  </a:txBody>
                  <a:tcPr/>
                </a:tc>
                <a:extLst>
                  <a:ext uri="{0D108BD9-81ED-4DB2-BD59-A6C34878D82A}">
                    <a16:rowId xmlns:a16="http://schemas.microsoft.com/office/drawing/2014/main" val="10000"/>
                  </a:ext>
                </a:extLst>
              </a:tr>
              <a:tr h="543560">
                <a:tc>
                  <a:txBody>
                    <a:bodyPr/>
                    <a:lstStyle/>
                    <a:p>
                      <a:pPr algn="ctr"/>
                      <a:r>
                        <a:rPr lang="en-US" sz="2600" dirty="0"/>
                        <a:t>0</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1"/>
                  </a:ext>
                </a:extLst>
              </a:tr>
              <a:tr h="543560">
                <a:tc>
                  <a:txBody>
                    <a:bodyPr/>
                    <a:lstStyle/>
                    <a:p>
                      <a:pPr algn="ctr"/>
                      <a:r>
                        <a:rPr lang="en-US" sz="2600" dirty="0"/>
                        <a:t>1</a:t>
                      </a:r>
                    </a:p>
                  </a:txBody>
                  <a:tcPr/>
                </a:tc>
                <a:tc>
                  <a:txBody>
                    <a:bodyPr/>
                    <a:lstStyle/>
                    <a:p>
                      <a:pPr algn="ctr"/>
                      <a:r>
                        <a:rPr lang="en-US" sz="2600" dirty="0"/>
                        <a:t>0</a:t>
                      </a:r>
                    </a:p>
                  </a:txBody>
                  <a:tcPr/>
                </a:tc>
                <a:tc>
                  <a:txBody>
                    <a:bodyPr/>
                    <a:lstStyle/>
                    <a:p>
                      <a:pPr algn="ctr"/>
                      <a:r>
                        <a:rPr lang="en-US" sz="2600" dirty="0"/>
                        <a:t>0</a:t>
                      </a:r>
                    </a:p>
                  </a:txBody>
                  <a:tcPr/>
                </a:tc>
                <a:extLst>
                  <a:ext uri="{0D108BD9-81ED-4DB2-BD59-A6C34878D82A}">
                    <a16:rowId xmlns:a16="http://schemas.microsoft.com/office/drawing/2014/main" val="10002"/>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3"/>
                  </a:ext>
                </a:extLst>
              </a:tr>
              <a:tr h="543560">
                <a:tc>
                  <a:txBody>
                    <a:bodyPr/>
                    <a:lstStyle/>
                    <a:p>
                      <a:pPr algn="ctr"/>
                      <a:endParaRPr lang="en-US" sz="2600" dirty="0"/>
                    </a:p>
                  </a:txBody>
                  <a:tcPr/>
                </a:tc>
                <a:tc>
                  <a:txBody>
                    <a:bodyPr/>
                    <a:lstStyle/>
                    <a:p>
                      <a:pPr algn="ctr"/>
                      <a:endParaRPr lang="en-US" sz="2600" dirty="0"/>
                    </a:p>
                  </a:txBody>
                  <a:tcPr/>
                </a:tc>
                <a:tc>
                  <a:txBody>
                    <a:bodyPr/>
                    <a:lstStyle/>
                    <a:p>
                      <a:pPr algn="ctr"/>
                      <a:endParaRPr lang="en-US" sz="2600" dirty="0"/>
                    </a:p>
                  </a:txBody>
                  <a:tcPr/>
                </a:tc>
                <a:extLst>
                  <a:ext uri="{0D108BD9-81ED-4DB2-BD59-A6C34878D82A}">
                    <a16:rowId xmlns:a16="http://schemas.microsoft.com/office/drawing/2014/main" val="10004"/>
                  </a:ext>
                </a:extLst>
              </a:tr>
            </a:tbl>
          </a:graphicData>
        </a:graphic>
      </p:graphicFrame>
      <p:graphicFrame>
        <p:nvGraphicFramePr>
          <p:cNvPr id="63" name="Object 62"/>
          <p:cNvGraphicFramePr>
            <a:graphicFrameLocks noChangeAspect="1"/>
          </p:cNvGraphicFramePr>
          <p:nvPr>
            <p:extLst>
              <p:ext uri="{D42A27DB-BD31-4B8C-83A1-F6EECF244321}">
                <p14:modId xmlns:p14="http://schemas.microsoft.com/office/powerpoint/2010/main" val="616744552"/>
              </p:ext>
            </p:extLst>
          </p:nvPr>
        </p:nvGraphicFramePr>
        <p:xfrm>
          <a:off x="1949979" y="1177396"/>
          <a:ext cx="982662" cy="523875"/>
        </p:xfrm>
        <a:graphic>
          <a:graphicData uri="http://schemas.openxmlformats.org/presentationml/2006/ole">
            <mc:AlternateContent xmlns:mc="http://schemas.openxmlformats.org/markup-compatibility/2006">
              <mc:Choice xmlns:v="urn:schemas-microsoft-com:vml" Requires="v">
                <p:oleObj spid="_x0000_s403576" name="Equation" r:id="rId12" imgW="381000" imgH="203200" progId="Equation.DSMT4">
                  <p:embed/>
                </p:oleObj>
              </mc:Choice>
              <mc:Fallback>
                <p:oleObj name="Equation" r:id="rId12" imgW="381000" imgH="203200" progId="Equation.DSMT4">
                  <p:embed/>
                  <p:pic>
                    <p:nvPicPr>
                      <p:cNvPr id="0" name=""/>
                      <p:cNvPicPr>
                        <a:picLocks noChangeAspect="1" noChangeArrowheads="1"/>
                      </p:cNvPicPr>
                      <p:nvPr/>
                    </p:nvPicPr>
                    <p:blipFill>
                      <a:blip r:embed="rId13"/>
                      <a:srcRect/>
                      <a:stretch>
                        <a:fillRect/>
                      </a:stretch>
                    </p:blipFill>
                    <p:spPr bwMode="auto">
                      <a:xfrm>
                        <a:off x="1949979" y="1177396"/>
                        <a:ext cx="982662" cy="523875"/>
                      </a:xfrm>
                      <a:prstGeom prst="rect">
                        <a:avLst/>
                      </a:prstGeom>
                      <a:noFill/>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528272332"/>
              </p:ext>
            </p:extLst>
          </p:nvPr>
        </p:nvGraphicFramePr>
        <p:xfrm>
          <a:off x="1714500" y="1973263"/>
          <a:ext cx="1016000" cy="523875"/>
        </p:xfrm>
        <a:graphic>
          <a:graphicData uri="http://schemas.openxmlformats.org/presentationml/2006/ole">
            <mc:AlternateContent xmlns:mc="http://schemas.openxmlformats.org/markup-compatibility/2006">
              <mc:Choice xmlns:v="urn:schemas-microsoft-com:vml" Requires="v">
                <p:oleObj spid="_x0000_s403577" name="Equation" r:id="rId14" imgW="393700" imgH="203200" progId="Equation.DSMT4">
                  <p:embed/>
                </p:oleObj>
              </mc:Choice>
              <mc:Fallback>
                <p:oleObj name="Equation" r:id="rId14" imgW="393700" imgH="203200" progId="Equation.DSMT4">
                  <p:embed/>
                  <p:pic>
                    <p:nvPicPr>
                      <p:cNvPr id="0" name=""/>
                      <p:cNvPicPr>
                        <a:picLocks noChangeAspect="1" noChangeArrowheads="1"/>
                      </p:cNvPicPr>
                      <p:nvPr/>
                    </p:nvPicPr>
                    <p:blipFill>
                      <a:blip r:embed="rId15"/>
                      <a:srcRect/>
                      <a:stretch>
                        <a:fillRect/>
                      </a:stretch>
                    </p:blipFill>
                    <p:spPr bwMode="auto">
                      <a:xfrm>
                        <a:off x="1714500" y="1973263"/>
                        <a:ext cx="1016000" cy="523875"/>
                      </a:xfrm>
                      <a:prstGeom prst="rect">
                        <a:avLst/>
                      </a:prstGeom>
                      <a:noFill/>
                      <a:extLst/>
                    </p:spPr>
                  </p:pic>
                </p:oleObj>
              </mc:Fallback>
            </mc:AlternateContent>
          </a:graphicData>
        </a:graphic>
      </p:graphicFrame>
      <p:sp>
        <p:nvSpPr>
          <p:cNvPr id="19" name="TextBox 18"/>
          <p:cNvSpPr txBox="1"/>
          <p:nvPr/>
        </p:nvSpPr>
        <p:spPr>
          <a:xfrm>
            <a:off x="2356012" y="5215446"/>
            <a:ext cx="2436122" cy="523220"/>
          </a:xfrm>
          <a:prstGeom prst="rect">
            <a:avLst/>
          </a:prstGeom>
          <a:noFill/>
        </p:spPr>
        <p:txBody>
          <a:bodyPr wrap="square" rtlCol="0">
            <a:spAutoFit/>
          </a:bodyPr>
          <a:lstStyle/>
          <a:p>
            <a:pPr algn="ctr"/>
            <a:r>
              <a:rPr lang="en-US" sz="2800" dirty="0"/>
              <a:t>1+0-1.5 = -0.5</a:t>
            </a:r>
          </a:p>
        </p:txBody>
      </p:sp>
      <p:sp>
        <p:nvSpPr>
          <p:cNvPr id="20" name="TextBox 19"/>
          <p:cNvSpPr txBox="1"/>
          <p:nvPr/>
        </p:nvSpPr>
        <p:spPr>
          <a:xfrm>
            <a:off x="5708810" y="4165579"/>
            <a:ext cx="1657192" cy="523220"/>
          </a:xfrm>
          <a:prstGeom prst="rect">
            <a:avLst/>
          </a:prstGeom>
          <a:noFill/>
        </p:spPr>
        <p:txBody>
          <a:bodyPr wrap="square" rtlCol="0">
            <a:spAutoFit/>
          </a:bodyPr>
          <a:lstStyle/>
          <a:p>
            <a:pPr algn="ctr"/>
            <a:r>
              <a:rPr lang="en-US" sz="2800" dirty="0"/>
              <a:t>0</a:t>
            </a:r>
          </a:p>
        </p:txBody>
      </p:sp>
      <p:sp>
        <p:nvSpPr>
          <p:cNvPr id="21" name="TextBox 20"/>
          <p:cNvSpPr txBox="1"/>
          <p:nvPr/>
        </p:nvSpPr>
        <p:spPr>
          <a:xfrm>
            <a:off x="6436944" y="2844779"/>
            <a:ext cx="1657192" cy="523220"/>
          </a:xfrm>
          <a:prstGeom prst="rect">
            <a:avLst/>
          </a:prstGeom>
          <a:noFill/>
        </p:spPr>
        <p:txBody>
          <a:bodyPr wrap="square" rtlCol="0">
            <a:spAutoFit/>
          </a:bodyPr>
          <a:lstStyle/>
          <a:p>
            <a:pPr algn="ctr"/>
            <a:r>
              <a:rPr lang="en-US" sz="2800" dirty="0"/>
              <a:t>1</a:t>
            </a:r>
          </a:p>
        </p:txBody>
      </p:sp>
      <p:sp>
        <p:nvSpPr>
          <p:cNvPr id="22" name="TextBox 21"/>
          <p:cNvSpPr txBox="1"/>
          <p:nvPr/>
        </p:nvSpPr>
        <p:spPr>
          <a:xfrm>
            <a:off x="4980678" y="3979312"/>
            <a:ext cx="1657192" cy="523220"/>
          </a:xfrm>
          <a:prstGeom prst="rect">
            <a:avLst/>
          </a:prstGeom>
          <a:noFill/>
        </p:spPr>
        <p:txBody>
          <a:bodyPr wrap="square" rtlCol="0">
            <a:spAutoFit/>
          </a:bodyPr>
          <a:lstStyle/>
          <a:p>
            <a:pPr algn="ctr"/>
            <a:r>
              <a:rPr lang="en-US" sz="2800" dirty="0"/>
              <a:t>0</a:t>
            </a:r>
          </a:p>
        </p:txBody>
      </p:sp>
    </p:spTree>
    <p:extLst>
      <p:ext uri="{BB962C8B-B14F-4D97-AF65-F5344CB8AC3E}">
        <p14:creationId xmlns:p14="http://schemas.microsoft.com/office/powerpoint/2010/main" val="1950967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20 at 12.05.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32" name="TextBox 31"/>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33" name="TextBox 32"/>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34" name="TextBox 33"/>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35" name="TextBox 34"/>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36" name="TextBox 35"/>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37" name="TextBox 36"/>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38" name="TextBox 37"/>
          <p:cNvSpPr txBox="1"/>
          <p:nvPr/>
        </p:nvSpPr>
        <p:spPr>
          <a:xfrm>
            <a:off x="3153596" y="5558729"/>
            <a:ext cx="389049" cy="584776"/>
          </a:xfrm>
          <a:prstGeom prst="rect">
            <a:avLst/>
          </a:prstGeom>
          <a:noFill/>
        </p:spPr>
        <p:txBody>
          <a:bodyPr wrap="none" rtlCol="0">
            <a:spAutoFit/>
          </a:bodyPr>
          <a:lstStyle/>
          <a:p>
            <a:r>
              <a:rPr lang="en-US" sz="3200" dirty="0">
                <a:solidFill>
                  <a:srgbClr val="FF0000"/>
                </a:solidFill>
              </a:rPr>
              <a:t>−</a:t>
            </a:r>
          </a:p>
        </p:txBody>
      </p:sp>
      <p:sp>
        <p:nvSpPr>
          <p:cNvPr id="39" name="TextBox 38"/>
          <p:cNvSpPr txBox="1"/>
          <p:nvPr/>
        </p:nvSpPr>
        <p:spPr>
          <a:xfrm>
            <a:off x="3124058" y="4702401"/>
            <a:ext cx="389049" cy="584776"/>
          </a:xfrm>
          <a:prstGeom prst="rect">
            <a:avLst/>
          </a:prstGeom>
          <a:noFill/>
        </p:spPr>
        <p:txBody>
          <a:bodyPr wrap="none" rtlCol="0">
            <a:spAutoFit/>
          </a:bodyPr>
          <a:lstStyle/>
          <a:p>
            <a:r>
              <a:rPr lang="en-US" sz="3200" dirty="0">
                <a:solidFill>
                  <a:srgbClr val="FF0000"/>
                </a:solidFill>
              </a:rPr>
              <a:t>−</a:t>
            </a:r>
          </a:p>
        </p:txBody>
      </p:sp>
      <p:sp>
        <p:nvSpPr>
          <p:cNvPr id="41" name="TextBox 40"/>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43" name="TextBox 4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44" name="TextBox 4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45" name="TextBox 4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46" name="TextBox 45"/>
          <p:cNvSpPr txBox="1"/>
          <p:nvPr/>
        </p:nvSpPr>
        <p:spPr>
          <a:xfrm>
            <a:off x="6522735" y="5904774"/>
            <a:ext cx="389049" cy="584776"/>
          </a:xfrm>
          <a:prstGeom prst="rect">
            <a:avLst/>
          </a:prstGeom>
          <a:noFill/>
        </p:spPr>
        <p:txBody>
          <a:bodyPr wrap="none" rtlCol="0">
            <a:spAutoFit/>
          </a:bodyPr>
          <a:lstStyle/>
          <a:p>
            <a:r>
              <a:rPr lang="en-US" sz="3200" dirty="0"/>
              <a:t>−</a:t>
            </a:r>
          </a:p>
        </p:txBody>
      </p:sp>
      <p:sp>
        <p:nvSpPr>
          <p:cNvPr id="47" name="TextBox 46"/>
          <p:cNvSpPr txBox="1"/>
          <p:nvPr/>
        </p:nvSpPr>
        <p:spPr>
          <a:xfrm>
            <a:off x="7332692" y="5913249"/>
            <a:ext cx="389049" cy="584776"/>
          </a:xfrm>
          <a:prstGeom prst="rect">
            <a:avLst/>
          </a:prstGeom>
          <a:noFill/>
        </p:spPr>
        <p:txBody>
          <a:bodyPr wrap="none" rtlCol="0">
            <a:spAutoFit/>
          </a:bodyPr>
          <a:lstStyle/>
          <a:p>
            <a:r>
              <a:rPr lang="en-US" sz="3200" dirty="0">
                <a:solidFill>
                  <a:srgbClr val="FF0000"/>
                </a:solidFill>
              </a:rPr>
              <a:t>+</a:t>
            </a:r>
          </a:p>
        </p:txBody>
      </p:sp>
      <p:graphicFrame>
        <p:nvGraphicFramePr>
          <p:cNvPr id="49" name="Object 48"/>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44418" name="Equation" r:id="rId5" imgW="546100" imgH="203200" progId="Equation.DSMT4">
                  <p:embed/>
                </p:oleObj>
              </mc:Choice>
              <mc:Fallback>
                <p:oleObj name="Equation" r:id="rId5" imgW="546100" imgH="203200" progId="Equation.DSMT4">
                  <p:embed/>
                  <p:pic>
                    <p:nvPicPr>
                      <p:cNvPr id="49" name="Object 48"/>
                      <p:cNvPicPr>
                        <a:picLocks noChangeAspect="1" noChangeArrowheads="1"/>
                      </p:cNvPicPr>
                      <p:nvPr/>
                    </p:nvPicPr>
                    <p:blipFill>
                      <a:blip r:embed="rId6"/>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0" name="Object 49"/>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44419" name="Equation" r:id="rId7" imgW="546100" imgH="203200" progId="Equation.DSMT4">
                  <p:embed/>
                </p:oleObj>
              </mc:Choice>
              <mc:Fallback>
                <p:oleObj name="Equation" r:id="rId7" imgW="546100" imgH="203200" progId="Equation.DSMT4">
                  <p:embed/>
                  <p:pic>
                    <p:nvPicPr>
                      <p:cNvPr id="50" name="Object 49"/>
                      <p:cNvPicPr>
                        <a:picLocks noChangeAspect="1" noChangeArrowheads="1"/>
                      </p:cNvPicPr>
                      <p:nvPr/>
                    </p:nvPicPr>
                    <p:blipFill>
                      <a:blip r:embed="rId8"/>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53" name="Straight Connector 52"/>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570692" y="6158780"/>
            <a:ext cx="389049" cy="584776"/>
          </a:xfrm>
          <a:prstGeom prst="rect">
            <a:avLst/>
          </a:prstGeom>
          <a:noFill/>
        </p:spPr>
        <p:txBody>
          <a:bodyPr wrap="none" rtlCol="0">
            <a:spAutoFit/>
          </a:bodyPr>
          <a:lstStyle/>
          <a:p>
            <a:r>
              <a:rPr lang="en-US" sz="3200" dirty="0">
                <a:solidFill>
                  <a:srgbClr val="FF0000"/>
                </a:solidFill>
              </a:rPr>
              <a:t>+</a:t>
            </a:r>
          </a:p>
        </p:txBody>
      </p:sp>
      <p:sp>
        <p:nvSpPr>
          <p:cNvPr id="57" name="TextBox 56"/>
          <p:cNvSpPr txBox="1"/>
          <p:nvPr/>
        </p:nvSpPr>
        <p:spPr>
          <a:xfrm>
            <a:off x="6274359" y="4296114"/>
            <a:ext cx="389049" cy="584776"/>
          </a:xfrm>
          <a:prstGeom prst="rect">
            <a:avLst/>
          </a:prstGeom>
          <a:noFill/>
        </p:spPr>
        <p:txBody>
          <a:bodyPr wrap="none" rtlCol="0">
            <a:spAutoFit/>
          </a:bodyPr>
          <a:lstStyle/>
          <a:p>
            <a:r>
              <a:rPr lang="en-US" sz="3200" dirty="0">
                <a:solidFill>
                  <a:srgbClr val="FF0000"/>
                </a:solidFill>
              </a:rPr>
              <a:t>+</a:t>
            </a:r>
          </a:p>
        </p:txBody>
      </p:sp>
    </p:spTree>
    <p:extLst>
      <p:ext uri="{BB962C8B-B14F-4D97-AF65-F5344CB8AC3E}">
        <p14:creationId xmlns:p14="http://schemas.microsoft.com/office/powerpoint/2010/main" val="15761228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45442"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6153425" y="1641872"/>
          <a:ext cx="1927225" cy="590550"/>
        </p:xfrm>
        <a:graphic>
          <a:graphicData uri="http://schemas.openxmlformats.org/presentationml/2006/ole">
            <mc:AlternateContent xmlns:mc="http://schemas.openxmlformats.org/markup-compatibility/2006">
              <mc:Choice xmlns:v="urn:schemas-microsoft-com:vml" Requires="v">
                <p:oleObj spid="_x0000_s445443"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153425" y="1641872"/>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362863" y="1680163"/>
          <a:ext cx="1704975" cy="479425"/>
        </p:xfrm>
        <a:graphic>
          <a:graphicData uri="http://schemas.openxmlformats.org/presentationml/2006/ole">
            <mc:AlternateContent xmlns:mc="http://schemas.openxmlformats.org/markup-compatibility/2006">
              <mc:Choice xmlns:v="urn:schemas-microsoft-com:vml" Requires="v">
                <p:oleObj spid="_x0000_s445444"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362863" y="1680163"/>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4" name="Object 13"/>
          <p:cNvGraphicFramePr>
            <a:graphicFrameLocks noChangeAspect="1"/>
          </p:cNvGraphicFramePr>
          <p:nvPr>
            <p:extLst/>
          </p:nvPr>
        </p:nvGraphicFramePr>
        <p:xfrm>
          <a:off x="3454400" y="1457325"/>
          <a:ext cx="852488" cy="811213"/>
        </p:xfrm>
        <a:graphic>
          <a:graphicData uri="http://schemas.openxmlformats.org/presentationml/2006/ole">
            <mc:AlternateContent xmlns:mc="http://schemas.openxmlformats.org/markup-compatibility/2006">
              <mc:Choice xmlns:v="urn:schemas-microsoft-com:vml" Requires="v">
                <p:oleObj spid="_x0000_s445445" name="Equation" r:id="rId11" imgW="292100" imgH="279400" progId="Equation.DSMT4">
                  <p:embed/>
                </p:oleObj>
              </mc:Choice>
              <mc:Fallback>
                <p:oleObj name="Equation" r:id="rId11" imgW="292100" imgH="279400" progId="Equation.DSMT4">
                  <p:embed/>
                  <p:pic>
                    <p:nvPicPr>
                      <p:cNvPr id="14" name="Object 13"/>
                      <p:cNvPicPr/>
                      <p:nvPr/>
                    </p:nvPicPr>
                    <p:blipFill>
                      <a:blip r:embed="rId12"/>
                      <a:stretch>
                        <a:fillRect/>
                      </a:stretch>
                    </p:blipFill>
                    <p:spPr>
                      <a:xfrm>
                        <a:off x="3454400" y="1457325"/>
                        <a:ext cx="852488" cy="811213"/>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45446"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9120550" y="1982109"/>
            <a:ext cx="2905491" cy="1077218"/>
          </a:xfrm>
          <a:prstGeom prst="rect">
            <a:avLst/>
          </a:prstGeom>
          <a:noFill/>
        </p:spPr>
        <p:txBody>
          <a:bodyPr wrap="square" rtlCol="0">
            <a:spAutoFit/>
          </a:bodyPr>
          <a:lstStyle/>
          <a:p>
            <a:pPr algn="ctr"/>
            <a:r>
              <a:rPr lang="en-US" sz="3200" dirty="0"/>
              <a:t>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32" name="TextBox 31"/>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33" name="TextBox 32"/>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34" name="TextBox 33"/>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35" name="TextBox 34"/>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36" name="TextBox 35"/>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37" name="TextBox 36"/>
          <p:cNvSpPr txBox="1"/>
          <p:nvPr/>
        </p:nvSpPr>
        <p:spPr>
          <a:xfrm>
            <a:off x="3153596" y="5558729"/>
            <a:ext cx="389049" cy="584776"/>
          </a:xfrm>
          <a:prstGeom prst="rect">
            <a:avLst/>
          </a:prstGeom>
          <a:noFill/>
        </p:spPr>
        <p:txBody>
          <a:bodyPr wrap="none" rtlCol="0">
            <a:spAutoFit/>
          </a:bodyPr>
          <a:lstStyle/>
          <a:p>
            <a:r>
              <a:rPr lang="en-US" sz="3200" dirty="0">
                <a:solidFill>
                  <a:srgbClr val="FF0000"/>
                </a:solidFill>
              </a:rPr>
              <a:t>−</a:t>
            </a:r>
          </a:p>
        </p:txBody>
      </p:sp>
      <p:sp>
        <p:nvSpPr>
          <p:cNvPr id="38" name="TextBox 37"/>
          <p:cNvSpPr txBox="1"/>
          <p:nvPr/>
        </p:nvSpPr>
        <p:spPr>
          <a:xfrm>
            <a:off x="3124058" y="4702401"/>
            <a:ext cx="389049" cy="584776"/>
          </a:xfrm>
          <a:prstGeom prst="rect">
            <a:avLst/>
          </a:prstGeom>
          <a:noFill/>
        </p:spPr>
        <p:txBody>
          <a:bodyPr wrap="none" rtlCol="0">
            <a:spAutoFit/>
          </a:bodyPr>
          <a:lstStyle/>
          <a:p>
            <a:r>
              <a:rPr lang="en-US" sz="3200" dirty="0">
                <a:solidFill>
                  <a:srgbClr val="FF0000"/>
                </a:solidFill>
              </a:rPr>
              <a:t>−</a:t>
            </a:r>
          </a:p>
        </p:txBody>
      </p:sp>
      <p:sp>
        <p:nvSpPr>
          <p:cNvPr id="39" name="TextBox 38"/>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41" name="TextBox 40"/>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43" name="TextBox 42"/>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44" name="TextBox 43"/>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45" name="TextBox 44"/>
          <p:cNvSpPr txBox="1"/>
          <p:nvPr/>
        </p:nvSpPr>
        <p:spPr>
          <a:xfrm>
            <a:off x="6522735" y="5904774"/>
            <a:ext cx="389049" cy="584776"/>
          </a:xfrm>
          <a:prstGeom prst="rect">
            <a:avLst/>
          </a:prstGeom>
          <a:noFill/>
        </p:spPr>
        <p:txBody>
          <a:bodyPr wrap="none" rtlCol="0">
            <a:spAutoFit/>
          </a:bodyPr>
          <a:lstStyle/>
          <a:p>
            <a:r>
              <a:rPr lang="en-US" sz="3200" dirty="0"/>
              <a:t>−</a:t>
            </a:r>
          </a:p>
        </p:txBody>
      </p:sp>
      <p:sp>
        <p:nvSpPr>
          <p:cNvPr id="46" name="TextBox 45"/>
          <p:cNvSpPr txBox="1"/>
          <p:nvPr/>
        </p:nvSpPr>
        <p:spPr>
          <a:xfrm>
            <a:off x="7332692" y="5913249"/>
            <a:ext cx="389049" cy="584776"/>
          </a:xfrm>
          <a:prstGeom prst="rect">
            <a:avLst/>
          </a:prstGeom>
          <a:noFill/>
        </p:spPr>
        <p:txBody>
          <a:bodyPr wrap="none" rtlCol="0">
            <a:spAutoFit/>
          </a:bodyPr>
          <a:lstStyle/>
          <a:p>
            <a:r>
              <a:rPr lang="en-US" sz="3200" dirty="0">
                <a:solidFill>
                  <a:srgbClr val="FF0000"/>
                </a:solidFill>
              </a:rPr>
              <a:t>+</a:t>
            </a:r>
          </a:p>
        </p:txBody>
      </p:sp>
      <p:graphicFrame>
        <p:nvGraphicFramePr>
          <p:cNvPr id="47" name="Object 46"/>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45447" name="Equation" r:id="rId15" imgW="546100" imgH="203200" progId="Equation.DSMT4">
                  <p:embed/>
                </p:oleObj>
              </mc:Choice>
              <mc:Fallback>
                <p:oleObj name="Equation" r:id="rId15" imgW="546100" imgH="203200" progId="Equation.DSMT4">
                  <p:embed/>
                  <p:pic>
                    <p:nvPicPr>
                      <p:cNvPr id="47" name="Object 46"/>
                      <p:cNvPicPr>
                        <a:picLocks noChangeAspect="1" noChangeArrowheads="1"/>
                      </p:cNvPicPr>
                      <p:nvPr/>
                    </p:nvPicPr>
                    <p:blipFill>
                      <a:blip r:embed="rId16"/>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9" name="Object 48"/>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45448" name="Equation" r:id="rId17" imgW="546100" imgH="203200" progId="Equation.DSMT4">
                  <p:embed/>
                </p:oleObj>
              </mc:Choice>
              <mc:Fallback>
                <p:oleObj name="Equation" r:id="rId17" imgW="546100" imgH="203200" progId="Equation.DSMT4">
                  <p:embed/>
                  <p:pic>
                    <p:nvPicPr>
                      <p:cNvPr id="49" name="Object 48"/>
                      <p:cNvPicPr>
                        <a:picLocks noChangeAspect="1" noChangeArrowheads="1"/>
                      </p:cNvPicPr>
                      <p:nvPr/>
                    </p:nvPicPr>
                    <p:blipFill>
                      <a:blip r:embed="rId18"/>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50" name="Straight Connector 49"/>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570692" y="6158780"/>
            <a:ext cx="389049" cy="584776"/>
          </a:xfrm>
          <a:prstGeom prst="rect">
            <a:avLst/>
          </a:prstGeom>
          <a:noFill/>
        </p:spPr>
        <p:txBody>
          <a:bodyPr wrap="none" rtlCol="0">
            <a:spAutoFit/>
          </a:bodyPr>
          <a:lstStyle/>
          <a:p>
            <a:r>
              <a:rPr lang="en-US" sz="3200" dirty="0">
                <a:solidFill>
                  <a:srgbClr val="FF0000"/>
                </a:solidFill>
              </a:rPr>
              <a:t>+</a:t>
            </a:r>
          </a:p>
        </p:txBody>
      </p:sp>
      <p:sp>
        <p:nvSpPr>
          <p:cNvPr id="54" name="TextBox 53"/>
          <p:cNvSpPr txBox="1"/>
          <p:nvPr/>
        </p:nvSpPr>
        <p:spPr>
          <a:xfrm>
            <a:off x="6274359" y="4296114"/>
            <a:ext cx="389049" cy="584776"/>
          </a:xfrm>
          <a:prstGeom prst="rect">
            <a:avLst/>
          </a:prstGeom>
          <a:noFill/>
        </p:spPr>
        <p:txBody>
          <a:bodyPr wrap="none" rtlCol="0">
            <a:spAutoFit/>
          </a:bodyPr>
          <a:lstStyle/>
          <a:p>
            <a:r>
              <a:rPr lang="en-US" sz="3200" dirty="0">
                <a:solidFill>
                  <a:srgbClr val="FF0000"/>
                </a:solidFill>
              </a:rPr>
              <a:t>+</a:t>
            </a:r>
          </a:p>
        </p:txBody>
      </p:sp>
    </p:spTree>
    <p:extLst>
      <p:ext uri="{BB962C8B-B14F-4D97-AF65-F5344CB8AC3E}">
        <p14:creationId xmlns:p14="http://schemas.microsoft.com/office/powerpoint/2010/main" val="20583463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Nonseparable</a:t>
            </a:r>
            <a:r>
              <a:rPr lang="en-US" dirty="0"/>
              <a:t> Case</a:t>
            </a:r>
          </a:p>
        </p:txBody>
      </p:sp>
      <p:sp>
        <p:nvSpPr>
          <p:cNvPr id="9" name="TextBox 8"/>
          <p:cNvSpPr txBox="1"/>
          <p:nvPr/>
        </p:nvSpPr>
        <p:spPr>
          <a:xfrm>
            <a:off x="2755477" y="5721639"/>
            <a:ext cx="389049" cy="584776"/>
          </a:xfrm>
          <a:prstGeom prst="rect">
            <a:avLst/>
          </a:prstGeom>
          <a:noFill/>
        </p:spPr>
        <p:txBody>
          <a:bodyPr wrap="none" rtlCol="0">
            <a:spAutoFit/>
          </a:bodyPr>
          <a:lstStyle/>
          <a:p>
            <a:r>
              <a:rPr lang="en-US" sz="3200" dirty="0"/>
              <a:t>+</a:t>
            </a:r>
          </a:p>
        </p:txBody>
      </p:sp>
      <p:sp>
        <p:nvSpPr>
          <p:cNvPr id="10" name="TextBox 9"/>
          <p:cNvSpPr txBox="1"/>
          <p:nvPr/>
        </p:nvSpPr>
        <p:spPr>
          <a:xfrm>
            <a:off x="3173719" y="5135814"/>
            <a:ext cx="389049" cy="584776"/>
          </a:xfrm>
          <a:prstGeom prst="rect">
            <a:avLst/>
          </a:prstGeom>
          <a:noFill/>
        </p:spPr>
        <p:txBody>
          <a:bodyPr wrap="none" rtlCol="0">
            <a:spAutoFit/>
          </a:bodyPr>
          <a:lstStyle/>
          <a:p>
            <a:r>
              <a:rPr lang="en-US" sz="3200" dirty="0"/>
              <a:t>+</a:t>
            </a:r>
          </a:p>
        </p:txBody>
      </p:sp>
      <p:sp>
        <p:nvSpPr>
          <p:cNvPr id="11" name="TextBox 10"/>
          <p:cNvSpPr txBox="1"/>
          <p:nvPr/>
        </p:nvSpPr>
        <p:spPr>
          <a:xfrm>
            <a:off x="2444103" y="5072417"/>
            <a:ext cx="389049" cy="584776"/>
          </a:xfrm>
          <a:prstGeom prst="rect">
            <a:avLst/>
          </a:prstGeom>
          <a:noFill/>
        </p:spPr>
        <p:txBody>
          <a:bodyPr wrap="none" rtlCol="0">
            <a:spAutoFit/>
          </a:bodyPr>
          <a:lstStyle/>
          <a:p>
            <a:r>
              <a:rPr lang="en-US" sz="3200" dirty="0"/>
              <a:t>+</a:t>
            </a:r>
          </a:p>
        </p:txBody>
      </p:sp>
      <p:sp>
        <p:nvSpPr>
          <p:cNvPr id="17" name="TextBox 16"/>
          <p:cNvSpPr txBox="1"/>
          <p:nvPr/>
        </p:nvSpPr>
        <p:spPr>
          <a:xfrm>
            <a:off x="3798727" y="4668105"/>
            <a:ext cx="389049" cy="584776"/>
          </a:xfrm>
          <a:prstGeom prst="rect">
            <a:avLst/>
          </a:prstGeom>
          <a:noFill/>
        </p:spPr>
        <p:txBody>
          <a:bodyPr wrap="none" rtlCol="0">
            <a:spAutoFit/>
          </a:bodyPr>
          <a:lstStyle/>
          <a:p>
            <a:r>
              <a:rPr lang="en-US" sz="3200" dirty="0"/>
              <a:t>+</a:t>
            </a:r>
          </a:p>
        </p:txBody>
      </p:sp>
      <p:sp>
        <p:nvSpPr>
          <p:cNvPr id="18" name="TextBox 17"/>
          <p:cNvSpPr txBox="1"/>
          <p:nvPr/>
        </p:nvSpPr>
        <p:spPr>
          <a:xfrm>
            <a:off x="3744361" y="5204382"/>
            <a:ext cx="389049" cy="584776"/>
          </a:xfrm>
          <a:prstGeom prst="rect">
            <a:avLst/>
          </a:prstGeom>
          <a:noFill/>
        </p:spPr>
        <p:txBody>
          <a:bodyPr wrap="none" rtlCol="0">
            <a:spAutoFit/>
          </a:bodyPr>
          <a:lstStyle/>
          <a:p>
            <a:r>
              <a:rPr lang="en-US" sz="3200" dirty="0"/>
              <a:t>+</a:t>
            </a:r>
          </a:p>
        </p:txBody>
      </p:sp>
      <p:sp>
        <p:nvSpPr>
          <p:cNvPr id="19" name="TextBox 18"/>
          <p:cNvSpPr txBox="1"/>
          <p:nvPr/>
        </p:nvSpPr>
        <p:spPr>
          <a:xfrm>
            <a:off x="1781550" y="5382196"/>
            <a:ext cx="389049" cy="584776"/>
          </a:xfrm>
          <a:prstGeom prst="rect">
            <a:avLst/>
          </a:prstGeom>
          <a:noFill/>
        </p:spPr>
        <p:txBody>
          <a:bodyPr wrap="none" rtlCol="0">
            <a:spAutoFit/>
          </a:bodyPr>
          <a:lstStyle/>
          <a:p>
            <a:r>
              <a:rPr lang="en-US" sz="3200" dirty="0"/>
              <a:t>+</a:t>
            </a:r>
          </a:p>
        </p:txBody>
      </p:sp>
      <p:sp>
        <p:nvSpPr>
          <p:cNvPr id="20" name="TextBox 19"/>
          <p:cNvSpPr txBox="1"/>
          <p:nvPr/>
        </p:nvSpPr>
        <p:spPr>
          <a:xfrm>
            <a:off x="3153596" y="5558729"/>
            <a:ext cx="389049" cy="584776"/>
          </a:xfrm>
          <a:prstGeom prst="rect">
            <a:avLst/>
          </a:prstGeom>
          <a:noFill/>
        </p:spPr>
        <p:txBody>
          <a:bodyPr wrap="none" rtlCol="0">
            <a:spAutoFit/>
          </a:bodyPr>
          <a:lstStyle/>
          <a:p>
            <a:r>
              <a:rPr lang="en-US" sz="3200" dirty="0">
                <a:solidFill>
                  <a:srgbClr val="FF0000"/>
                </a:solidFill>
              </a:rPr>
              <a:t>−</a:t>
            </a:r>
          </a:p>
        </p:txBody>
      </p:sp>
      <p:sp>
        <p:nvSpPr>
          <p:cNvPr id="21" name="TextBox 20"/>
          <p:cNvSpPr txBox="1"/>
          <p:nvPr/>
        </p:nvSpPr>
        <p:spPr>
          <a:xfrm>
            <a:off x="3124058" y="4702401"/>
            <a:ext cx="389049" cy="584776"/>
          </a:xfrm>
          <a:prstGeom prst="rect">
            <a:avLst/>
          </a:prstGeom>
          <a:noFill/>
        </p:spPr>
        <p:txBody>
          <a:bodyPr wrap="none" rtlCol="0">
            <a:spAutoFit/>
          </a:bodyPr>
          <a:lstStyle/>
          <a:p>
            <a:r>
              <a:rPr lang="en-US" sz="3200" dirty="0">
                <a:solidFill>
                  <a:srgbClr val="FF0000"/>
                </a:solidFill>
              </a:rPr>
              <a:t>−</a:t>
            </a:r>
          </a:p>
        </p:txBody>
      </p:sp>
      <p:sp>
        <p:nvSpPr>
          <p:cNvPr id="12" name="TextBox 11"/>
          <p:cNvSpPr txBox="1"/>
          <p:nvPr/>
        </p:nvSpPr>
        <p:spPr>
          <a:xfrm>
            <a:off x="7980108" y="6101189"/>
            <a:ext cx="389049" cy="584776"/>
          </a:xfrm>
          <a:prstGeom prst="rect">
            <a:avLst/>
          </a:prstGeom>
          <a:noFill/>
        </p:spPr>
        <p:txBody>
          <a:bodyPr wrap="none" rtlCol="0">
            <a:spAutoFit/>
          </a:bodyPr>
          <a:lstStyle/>
          <a:p>
            <a:r>
              <a:rPr lang="en-US" sz="3200" dirty="0"/>
              <a:t>−</a:t>
            </a:r>
          </a:p>
        </p:txBody>
      </p:sp>
      <p:sp>
        <p:nvSpPr>
          <p:cNvPr id="13" name="TextBox 12"/>
          <p:cNvSpPr txBox="1"/>
          <p:nvPr/>
        </p:nvSpPr>
        <p:spPr>
          <a:xfrm>
            <a:off x="7018283" y="4345504"/>
            <a:ext cx="389049" cy="584776"/>
          </a:xfrm>
          <a:prstGeom prst="rect">
            <a:avLst/>
          </a:prstGeom>
          <a:noFill/>
        </p:spPr>
        <p:txBody>
          <a:bodyPr wrap="none" rtlCol="0">
            <a:spAutoFit/>
          </a:bodyPr>
          <a:lstStyle/>
          <a:p>
            <a:r>
              <a:rPr lang="en-US" sz="3200" dirty="0"/>
              <a:t>−</a:t>
            </a:r>
          </a:p>
        </p:txBody>
      </p:sp>
      <p:sp>
        <p:nvSpPr>
          <p:cNvPr id="14" name="TextBox 13"/>
          <p:cNvSpPr txBox="1"/>
          <p:nvPr/>
        </p:nvSpPr>
        <p:spPr>
          <a:xfrm>
            <a:off x="7416225" y="5318546"/>
            <a:ext cx="389049" cy="584776"/>
          </a:xfrm>
          <a:prstGeom prst="rect">
            <a:avLst/>
          </a:prstGeom>
          <a:noFill/>
        </p:spPr>
        <p:txBody>
          <a:bodyPr wrap="none" rtlCol="0">
            <a:spAutoFit/>
          </a:bodyPr>
          <a:lstStyle/>
          <a:p>
            <a:r>
              <a:rPr lang="en-US" sz="3200" dirty="0"/>
              <a:t>−</a:t>
            </a:r>
          </a:p>
        </p:txBody>
      </p:sp>
      <p:sp>
        <p:nvSpPr>
          <p:cNvPr id="15" name="TextBox 14"/>
          <p:cNvSpPr txBox="1"/>
          <p:nvPr/>
        </p:nvSpPr>
        <p:spPr>
          <a:xfrm>
            <a:off x="7586120" y="4251176"/>
            <a:ext cx="389049" cy="584776"/>
          </a:xfrm>
          <a:prstGeom prst="rect">
            <a:avLst/>
          </a:prstGeom>
          <a:noFill/>
        </p:spPr>
        <p:txBody>
          <a:bodyPr wrap="none" rtlCol="0">
            <a:spAutoFit/>
          </a:bodyPr>
          <a:lstStyle/>
          <a:p>
            <a:r>
              <a:rPr lang="en-US" sz="3200" dirty="0"/>
              <a:t>−</a:t>
            </a:r>
          </a:p>
        </p:txBody>
      </p:sp>
      <p:sp>
        <p:nvSpPr>
          <p:cNvPr id="16" name="TextBox 15"/>
          <p:cNvSpPr txBox="1"/>
          <p:nvPr/>
        </p:nvSpPr>
        <p:spPr>
          <a:xfrm>
            <a:off x="6522735" y="5904774"/>
            <a:ext cx="389049" cy="584776"/>
          </a:xfrm>
          <a:prstGeom prst="rect">
            <a:avLst/>
          </a:prstGeom>
          <a:noFill/>
        </p:spPr>
        <p:txBody>
          <a:bodyPr wrap="none" rtlCol="0">
            <a:spAutoFit/>
          </a:bodyPr>
          <a:lstStyle/>
          <a:p>
            <a:r>
              <a:rPr lang="en-US" sz="3200" dirty="0"/>
              <a:t>−</a:t>
            </a:r>
          </a:p>
        </p:txBody>
      </p:sp>
      <p:sp>
        <p:nvSpPr>
          <p:cNvPr id="22" name="TextBox 21"/>
          <p:cNvSpPr txBox="1"/>
          <p:nvPr/>
        </p:nvSpPr>
        <p:spPr>
          <a:xfrm>
            <a:off x="7332692" y="5913249"/>
            <a:ext cx="389049" cy="584776"/>
          </a:xfrm>
          <a:prstGeom prst="rect">
            <a:avLst/>
          </a:prstGeom>
          <a:noFill/>
        </p:spPr>
        <p:txBody>
          <a:bodyPr wrap="none" rtlCol="0">
            <a:spAutoFit/>
          </a:bodyPr>
          <a:lstStyle/>
          <a:p>
            <a:r>
              <a:rPr lang="en-US" sz="3200" dirty="0">
                <a:solidFill>
                  <a:srgbClr val="FF0000"/>
                </a:solidFill>
              </a:rPr>
              <a:t>+</a:t>
            </a:r>
          </a:p>
        </p:txBody>
      </p:sp>
      <p:graphicFrame>
        <p:nvGraphicFramePr>
          <p:cNvPr id="23" name="Object 22"/>
          <p:cNvGraphicFramePr>
            <a:graphicFrameLocks noChangeAspect="1"/>
          </p:cNvGraphicFramePr>
          <p:nvPr>
            <p:extLst/>
          </p:nvPr>
        </p:nvGraphicFramePr>
        <p:xfrm>
          <a:off x="5627533" y="3600450"/>
          <a:ext cx="1636712" cy="608013"/>
        </p:xfrm>
        <a:graphic>
          <a:graphicData uri="http://schemas.openxmlformats.org/presentationml/2006/ole">
            <mc:AlternateContent xmlns:mc="http://schemas.openxmlformats.org/markup-compatibility/2006">
              <mc:Choice xmlns:v="urn:schemas-microsoft-com:vml" Requires="v">
                <p:oleObj spid="_x0000_s446466" name="Equation" r:id="rId4" imgW="546100" imgH="203200" progId="Equation.DSMT4">
                  <p:embed/>
                </p:oleObj>
              </mc:Choice>
              <mc:Fallback>
                <p:oleObj name="Equation" r:id="rId4" imgW="546100" imgH="203200" progId="Equation.DSMT4">
                  <p:embed/>
                  <p:pic>
                    <p:nvPicPr>
                      <p:cNvPr id="23" name="Object 22"/>
                      <p:cNvPicPr>
                        <a:picLocks noChangeAspect="1" noChangeArrowheads="1"/>
                      </p:cNvPicPr>
                      <p:nvPr/>
                    </p:nvPicPr>
                    <p:blipFill>
                      <a:blip r:embed="rId5"/>
                      <a:srcRect/>
                      <a:stretch>
                        <a:fillRect/>
                      </a:stretch>
                    </p:blipFill>
                    <p:spPr bwMode="auto">
                      <a:xfrm>
                        <a:off x="5627533" y="3600450"/>
                        <a:ext cx="1636712"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3421218" y="3633788"/>
          <a:ext cx="1635125" cy="608012"/>
        </p:xfrm>
        <a:graphic>
          <a:graphicData uri="http://schemas.openxmlformats.org/presentationml/2006/ole">
            <mc:AlternateContent xmlns:mc="http://schemas.openxmlformats.org/markup-compatibility/2006">
              <mc:Choice xmlns:v="urn:schemas-microsoft-com:vml" Requires="v">
                <p:oleObj spid="_x0000_s446467" name="Equation" r:id="rId6" imgW="546100" imgH="203200" progId="Equation.DSMT4">
                  <p:embed/>
                </p:oleObj>
              </mc:Choice>
              <mc:Fallback>
                <p:oleObj name="Equation" r:id="rId6" imgW="546100" imgH="203200" progId="Equation.DSMT4">
                  <p:embed/>
                  <p:pic>
                    <p:nvPicPr>
                      <p:cNvPr id="24" name="Object 23"/>
                      <p:cNvPicPr>
                        <a:picLocks noChangeAspect="1" noChangeArrowheads="1"/>
                      </p:cNvPicPr>
                      <p:nvPr/>
                    </p:nvPicPr>
                    <p:blipFill>
                      <a:blip r:embed="rId7"/>
                      <a:srcRect/>
                      <a:stretch>
                        <a:fillRect/>
                      </a:stretch>
                    </p:blipFill>
                    <p:spPr bwMode="auto">
                      <a:xfrm>
                        <a:off x="3421218" y="3633788"/>
                        <a:ext cx="1635125"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flipV="1">
            <a:off x="5341001" y="3920828"/>
            <a:ext cx="14783" cy="27259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nvPr>
        </p:nvGraphicFramePr>
        <p:xfrm>
          <a:off x="5930899" y="3608388"/>
          <a:ext cx="1789113" cy="608012"/>
        </p:xfrm>
        <a:graphic>
          <a:graphicData uri="http://schemas.openxmlformats.org/presentationml/2006/ole">
            <mc:AlternateContent xmlns:mc="http://schemas.openxmlformats.org/markup-compatibility/2006">
              <mc:Choice xmlns:v="urn:schemas-microsoft-com:vml" Requires="v">
                <p:oleObj spid="_x0000_s446468" name="Equation" r:id="rId8" imgW="596900" imgH="203200" progId="Equation.DSMT4">
                  <p:embed/>
                </p:oleObj>
              </mc:Choice>
              <mc:Fallback>
                <p:oleObj name="Equation" r:id="rId8" imgW="596900" imgH="203200" progId="Equation.DSMT4">
                  <p:embed/>
                  <p:pic>
                    <p:nvPicPr>
                      <p:cNvPr id="25" name="Object 24"/>
                      <p:cNvPicPr>
                        <a:picLocks noChangeAspect="1" noChangeArrowheads="1"/>
                      </p:cNvPicPr>
                      <p:nvPr/>
                    </p:nvPicPr>
                    <p:blipFill>
                      <a:blip r:embed="rId9"/>
                      <a:srcRect/>
                      <a:stretch>
                        <a:fillRect/>
                      </a:stretch>
                    </p:blipFill>
                    <p:spPr bwMode="auto">
                      <a:xfrm>
                        <a:off x="5930899" y="36083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nvPr>
        </p:nvGraphicFramePr>
        <p:xfrm>
          <a:off x="3086100" y="3625321"/>
          <a:ext cx="1789113" cy="608012"/>
        </p:xfrm>
        <a:graphic>
          <a:graphicData uri="http://schemas.openxmlformats.org/presentationml/2006/ole">
            <mc:AlternateContent xmlns:mc="http://schemas.openxmlformats.org/markup-compatibility/2006">
              <mc:Choice xmlns:v="urn:schemas-microsoft-com:vml" Requires="v">
                <p:oleObj spid="_x0000_s446469" name="Equation" r:id="rId10" imgW="596900" imgH="203200" progId="Equation.DSMT4">
                  <p:embed/>
                </p:oleObj>
              </mc:Choice>
              <mc:Fallback>
                <p:oleObj name="Equation" r:id="rId10" imgW="596900" imgH="203200" progId="Equation.DSMT4">
                  <p:embed/>
                  <p:pic>
                    <p:nvPicPr>
                      <p:cNvPr id="26" name="Object 25"/>
                      <p:cNvPicPr>
                        <a:picLocks noChangeAspect="1" noChangeArrowheads="1"/>
                      </p:cNvPicPr>
                      <p:nvPr/>
                    </p:nvPicPr>
                    <p:blipFill>
                      <a:blip r:embed="rId11"/>
                      <a:srcRect/>
                      <a:stretch>
                        <a:fillRect/>
                      </a:stretch>
                    </p:blipFill>
                    <p:spPr bwMode="auto">
                      <a:xfrm>
                        <a:off x="3086100" y="3625321"/>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6570692" y="6158780"/>
            <a:ext cx="389049" cy="584776"/>
          </a:xfrm>
          <a:prstGeom prst="rect">
            <a:avLst/>
          </a:prstGeom>
          <a:noFill/>
        </p:spPr>
        <p:txBody>
          <a:bodyPr wrap="none" rtlCol="0">
            <a:spAutoFit/>
          </a:bodyPr>
          <a:lstStyle/>
          <a:p>
            <a:r>
              <a:rPr lang="en-US" sz="3200" dirty="0">
                <a:solidFill>
                  <a:srgbClr val="FF0000"/>
                </a:solidFill>
              </a:rPr>
              <a:t>+</a:t>
            </a:r>
          </a:p>
        </p:txBody>
      </p:sp>
      <p:sp>
        <p:nvSpPr>
          <p:cNvPr id="30" name="TextBox 29"/>
          <p:cNvSpPr txBox="1"/>
          <p:nvPr/>
        </p:nvSpPr>
        <p:spPr>
          <a:xfrm>
            <a:off x="6274359" y="4296114"/>
            <a:ext cx="389049" cy="584776"/>
          </a:xfrm>
          <a:prstGeom prst="rect">
            <a:avLst/>
          </a:prstGeom>
          <a:noFill/>
        </p:spPr>
        <p:txBody>
          <a:bodyPr wrap="none" rtlCol="0">
            <a:spAutoFit/>
          </a:bodyPr>
          <a:lstStyle/>
          <a:p>
            <a:r>
              <a:rPr lang="en-US" sz="3200" dirty="0">
                <a:solidFill>
                  <a:srgbClr val="FF0000"/>
                </a:solidFill>
              </a:rPr>
              <a:t>+</a:t>
            </a:r>
          </a:p>
        </p:txBody>
      </p:sp>
      <p:sp>
        <p:nvSpPr>
          <p:cNvPr id="4" name="Content Placeholder 3"/>
          <p:cNvSpPr>
            <a:spLocks noGrp="1"/>
          </p:cNvSpPr>
          <p:nvPr>
            <p:ph sz="quarter" idx="10"/>
          </p:nvPr>
        </p:nvSpPr>
        <p:spPr>
          <a:xfrm>
            <a:off x="379413" y="1388226"/>
            <a:ext cx="11525250" cy="863296"/>
          </a:xfrm>
        </p:spPr>
        <p:txBody>
          <a:bodyPr/>
          <a:lstStyle/>
          <a:p>
            <a:endParaRPr lang="en-US" dirty="0"/>
          </a:p>
        </p:txBody>
      </p:sp>
    </p:spTree>
    <p:extLst>
      <p:ext uri="{BB962C8B-B14F-4D97-AF65-F5344CB8AC3E}">
        <p14:creationId xmlns:p14="http://schemas.microsoft.com/office/powerpoint/2010/main" val="3244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375E-6 -7.40741E-7 L -0.22903 -7.40741E-7 " pathEditMode="relative" rAng="0" ptsTypes="AA">
                                      <p:cBhvr>
                                        <p:cTn id="6" dur="2000" fill="hold"/>
                                        <p:tgtEl>
                                          <p:spTgt spid="27"/>
                                        </p:tgtEl>
                                        <p:attrNameLst>
                                          <p:attrName>ppt_x</p:attrName>
                                          <p:attrName>ppt_y</p:attrName>
                                        </p:attrNameLst>
                                      </p:cBhvr>
                                      <p:rCtr x="-11458"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29167E-6 1.48148E-6 L -0.34011 -0.00208 " pathEditMode="relative" rAng="0" ptsTypes="AA">
                                      <p:cBhvr>
                                        <p:cTn id="10" dur="2000" fill="hold"/>
                                        <p:tgtEl>
                                          <p:spTgt spid="22"/>
                                        </p:tgtEl>
                                        <p:attrNameLst>
                                          <p:attrName>ppt_x</p:attrName>
                                          <p:attrName>ppt_y</p:attrName>
                                        </p:attrNameLst>
                                      </p:cBhvr>
                                      <p:rCtr x="-17005" y="-116"/>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25E-6 1.11111E-6 L -0.17214 -0.00023 " pathEditMode="relative" rAng="0" ptsTypes="AA">
                                      <p:cBhvr>
                                        <p:cTn id="14" dur="2000" fill="hold"/>
                                        <p:tgtEl>
                                          <p:spTgt spid="30"/>
                                        </p:tgtEl>
                                        <p:attrNameLst>
                                          <p:attrName>ppt_x</p:attrName>
                                          <p:attrName>ppt_y</p:attrName>
                                        </p:attrNameLst>
                                      </p:cBhvr>
                                      <p:rCtr x="-8607" y="-23"/>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6.45833E-6 -5.92593E-6 L 0.23189 -5.92593E-6 " pathEditMode="relative" ptsTypes="AA">
                                      <p:cBhvr>
                                        <p:cTn id="18" dur="20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875E-6 4.81481E-6 L 0.32084 -0.00463 " pathEditMode="relative" rAng="0" ptsTypes="AA">
                                      <p:cBhvr>
                                        <p:cTn id="20" dur="2000" fill="hold"/>
                                        <p:tgtEl>
                                          <p:spTgt spid="10"/>
                                        </p:tgtEl>
                                        <p:attrNameLst>
                                          <p:attrName>ppt_x</p:attrName>
                                          <p:attrName>ppt_y</p:attrName>
                                        </p:attrNameLst>
                                      </p:cBhvr>
                                      <p:rCtr x="16042" y="-231"/>
                                    </p:animMotion>
                                  </p:childTnLst>
                                </p:cTn>
                              </p:par>
                              <p:par>
                                <p:cTn id="21" presetID="0" presetClass="path" presetSubtype="0" accel="50000" decel="50000" fill="hold" grpId="0" nodeType="withEffect">
                                  <p:stCondLst>
                                    <p:cond delay="0"/>
                                  </p:stCondLst>
                                  <p:childTnLst>
                                    <p:animMotion origin="layout" path="M -1.875E-6 6.66667E-6 L 0.38333 0.00116 " pathEditMode="relative" ptsTypes="AA">
                                      <p:cBhvr>
                                        <p:cTn id="22" dur="2000" fill="hold"/>
                                        <p:tgtEl>
                                          <p:spTgt spid="9"/>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1.45833E-6 -5.55556E-6 L 0.4375 -0.0051 " pathEditMode="relative" ptsTypes="AA">
                                      <p:cBhvr>
                                        <p:cTn id="24" dur="2000" fill="hold"/>
                                        <p:tgtEl>
                                          <p:spTgt spid="1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1.875E-6 1.48148E-6 L 0.55977 -0.00115 " pathEditMode="relative" ptsTypes="AA">
                                      <p:cBhvr>
                                        <p:cTn id="26" dur="2000" fill="hold"/>
                                        <p:tgtEl>
                                          <p:spTgt spid="19"/>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1.66667E-6 8.67362E-19 L 0.23125 8.67362E-19 " pathEditMode="relative" ptsTypes="AA">
                                      <p:cBhvr>
                                        <p:cTn id="28" dur="2000" fill="hold"/>
                                        <p:tgtEl>
                                          <p:spTgt spid="17"/>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p:bldP spid="18" grpId="0"/>
      <p:bldP spid="19" grpId="0"/>
      <p:bldP spid="22" grpId="0"/>
      <p:bldP spid="27" grpId="0"/>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7490"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7491"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7170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8514"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8515"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spTree>
    <p:extLst>
      <p:ext uri="{BB962C8B-B14F-4D97-AF65-F5344CB8AC3E}">
        <p14:creationId xmlns:p14="http://schemas.microsoft.com/office/powerpoint/2010/main" val="4058680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9538"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9539"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V="1">
            <a:off x="5604929" y="5926659"/>
            <a:ext cx="1947333" cy="0"/>
          </a:xfrm>
          <a:prstGeom prst="line">
            <a:avLst/>
          </a:prstGeom>
          <a:ln w="38100" cmpd="sng">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020375" y="4387579"/>
            <a:ext cx="3601490" cy="152753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6" name="Object 15"/>
          <p:cNvGraphicFramePr>
            <a:graphicFrameLocks noChangeAspect="1"/>
          </p:cNvGraphicFramePr>
          <p:nvPr>
            <p:extLst/>
          </p:nvPr>
        </p:nvGraphicFramePr>
        <p:xfrm>
          <a:off x="8239125" y="6103938"/>
          <a:ext cx="1101725" cy="609600"/>
        </p:xfrm>
        <a:graphic>
          <a:graphicData uri="http://schemas.openxmlformats.org/presentationml/2006/ole">
            <mc:AlternateContent xmlns:mc="http://schemas.openxmlformats.org/markup-compatibility/2006">
              <mc:Choice xmlns:v="urn:schemas-microsoft-com:vml" Requires="v">
                <p:oleObj spid="_x0000_s449540" name="Equation" r:id="rId9" imgW="368300" imgH="203200" progId="Equation.DSMT4">
                  <p:embed/>
                </p:oleObj>
              </mc:Choice>
              <mc:Fallback>
                <p:oleObj name="Equation" r:id="rId9" imgW="368300" imgH="203200" progId="Equation.DSMT4">
                  <p:embed/>
                  <p:pic>
                    <p:nvPicPr>
                      <p:cNvPr id="16" name="Object 15"/>
                      <p:cNvPicPr>
                        <a:picLocks noChangeAspect="1" noChangeArrowheads="1"/>
                      </p:cNvPicPr>
                      <p:nvPr/>
                    </p:nvPicPr>
                    <p:blipFill>
                      <a:blip r:embed="rId10"/>
                      <a:srcRect/>
                      <a:stretch>
                        <a:fillRect/>
                      </a:stretch>
                    </p:blipFill>
                    <p:spPr bwMode="auto">
                      <a:xfrm>
                        <a:off x="8239125" y="6103938"/>
                        <a:ext cx="1101725" cy="609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graphicFrame>
        <p:nvGraphicFramePr>
          <p:cNvPr id="20" name="Object 19"/>
          <p:cNvGraphicFramePr>
            <a:graphicFrameLocks noChangeAspect="1"/>
          </p:cNvGraphicFramePr>
          <p:nvPr>
            <p:extLst/>
          </p:nvPr>
        </p:nvGraphicFramePr>
        <p:xfrm>
          <a:off x="2593975" y="3914775"/>
          <a:ext cx="2282825" cy="722313"/>
        </p:xfrm>
        <a:graphic>
          <a:graphicData uri="http://schemas.openxmlformats.org/presentationml/2006/ole">
            <mc:AlternateContent xmlns:mc="http://schemas.openxmlformats.org/markup-compatibility/2006">
              <mc:Choice xmlns:v="urn:schemas-microsoft-com:vml" Requires="v">
                <p:oleObj spid="_x0000_s449541" name="Equation" r:id="rId11" imgW="762000" imgH="241300" progId="Equation.DSMT4">
                  <p:embed/>
                </p:oleObj>
              </mc:Choice>
              <mc:Fallback>
                <p:oleObj name="Equation" r:id="rId11" imgW="762000" imgH="241300" progId="Equation.DSMT4">
                  <p:embed/>
                  <p:pic>
                    <p:nvPicPr>
                      <p:cNvPr id="20" name="Object 19"/>
                      <p:cNvPicPr>
                        <a:picLocks noChangeAspect="1" noChangeArrowheads="1"/>
                      </p:cNvPicPr>
                      <p:nvPr/>
                    </p:nvPicPr>
                    <p:blipFill>
                      <a:blip r:embed="rId12"/>
                      <a:srcRect/>
                      <a:stretch>
                        <a:fillRect/>
                      </a:stretch>
                    </p:blipFill>
                    <p:spPr bwMode="auto">
                      <a:xfrm>
                        <a:off x="2593975" y="3914775"/>
                        <a:ext cx="2282825" cy="7223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62271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50562"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6153425" y="1641872"/>
          <a:ext cx="1927225" cy="590550"/>
        </p:xfrm>
        <a:graphic>
          <a:graphicData uri="http://schemas.openxmlformats.org/presentationml/2006/ole">
            <mc:AlternateContent xmlns:mc="http://schemas.openxmlformats.org/markup-compatibility/2006">
              <mc:Choice xmlns:v="urn:schemas-microsoft-com:vml" Requires="v">
                <p:oleObj spid="_x0000_s450563" name="Equation" r:id="rId6" imgW="660400" imgH="203200" progId="Equation.DSMT4">
                  <p:embed/>
                </p:oleObj>
              </mc:Choice>
              <mc:Fallback>
                <p:oleObj name="Equation" r:id="rId6" imgW="660400" imgH="203200" progId="Equation.DSMT4">
                  <p:embed/>
                  <p:pic>
                    <p:nvPicPr>
                      <p:cNvPr id="17" name="Object 16"/>
                      <p:cNvPicPr/>
                      <p:nvPr/>
                    </p:nvPicPr>
                    <p:blipFill>
                      <a:blip r:embed="rId7"/>
                      <a:stretch>
                        <a:fillRect/>
                      </a:stretch>
                    </p:blipFill>
                    <p:spPr>
                      <a:xfrm>
                        <a:off x="6153425" y="1641872"/>
                        <a:ext cx="1927225" cy="59055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362863" y="1680163"/>
          <a:ext cx="1704975" cy="479425"/>
        </p:xfrm>
        <a:graphic>
          <a:graphicData uri="http://schemas.openxmlformats.org/presentationml/2006/ole">
            <mc:AlternateContent xmlns:mc="http://schemas.openxmlformats.org/markup-compatibility/2006">
              <mc:Choice xmlns:v="urn:schemas-microsoft-com:vml" Requires="v">
                <p:oleObj spid="_x0000_s450564" name="Equation" r:id="rId8" imgW="584200" imgH="165100" progId="Equation.DSMT4">
                  <p:embed/>
                </p:oleObj>
              </mc:Choice>
              <mc:Fallback>
                <p:oleObj name="Equation" r:id="rId8" imgW="584200" imgH="165100" progId="Equation.DSMT4">
                  <p:embed/>
                  <p:pic>
                    <p:nvPicPr>
                      <p:cNvPr id="8" name="Object 7"/>
                      <p:cNvPicPr/>
                      <p:nvPr/>
                    </p:nvPicPr>
                    <p:blipFill>
                      <a:blip r:embed="rId9"/>
                      <a:stretch>
                        <a:fillRect/>
                      </a:stretch>
                    </p:blipFill>
                    <p:spPr>
                      <a:xfrm>
                        <a:off x="4362863" y="1680163"/>
                        <a:ext cx="1704975"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4" name="Object 13"/>
          <p:cNvGraphicFramePr>
            <a:graphicFrameLocks noChangeAspect="1"/>
          </p:cNvGraphicFramePr>
          <p:nvPr>
            <p:extLst/>
          </p:nvPr>
        </p:nvGraphicFramePr>
        <p:xfrm>
          <a:off x="3454400" y="1457325"/>
          <a:ext cx="852488" cy="811213"/>
        </p:xfrm>
        <a:graphic>
          <a:graphicData uri="http://schemas.openxmlformats.org/presentationml/2006/ole">
            <mc:AlternateContent xmlns:mc="http://schemas.openxmlformats.org/markup-compatibility/2006">
              <mc:Choice xmlns:v="urn:schemas-microsoft-com:vml" Requires="v">
                <p:oleObj spid="_x0000_s450565" name="Equation" r:id="rId11" imgW="292100" imgH="279400" progId="Equation.DSMT4">
                  <p:embed/>
                </p:oleObj>
              </mc:Choice>
              <mc:Fallback>
                <p:oleObj name="Equation" r:id="rId11" imgW="292100" imgH="279400" progId="Equation.DSMT4">
                  <p:embed/>
                  <p:pic>
                    <p:nvPicPr>
                      <p:cNvPr id="14" name="Object 13"/>
                      <p:cNvPicPr/>
                      <p:nvPr/>
                    </p:nvPicPr>
                    <p:blipFill>
                      <a:blip r:embed="rId12"/>
                      <a:stretch>
                        <a:fillRect/>
                      </a:stretch>
                    </p:blipFill>
                    <p:spPr>
                      <a:xfrm>
                        <a:off x="3454400" y="1457325"/>
                        <a:ext cx="852488" cy="811213"/>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50566" name="Equation" r:id="rId13" imgW="1930400" imgH="228600" progId="Equation.DSMT4">
                  <p:embed/>
                </p:oleObj>
              </mc:Choice>
              <mc:Fallback>
                <p:oleObj name="Equation" r:id="rId13" imgW="1930400" imgH="228600" progId="Equation.DSMT4">
                  <p:embed/>
                  <p:pic>
                    <p:nvPicPr>
                      <p:cNvPr id="10" name="Object 9"/>
                      <p:cNvPicPr/>
                      <p:nvPr/>
                    </p:nvPicPr>
                    <p:blipFill>
                      <a:blip r:embed="rId14"/>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9120550" y="1982109"/>
            <a:ext cx="2905491" cy="1077218"/>
          </a:xfrm>
          <a:prstGeom prst="rect">
            <a:avLst/>
          </a:prstGeom>
          <a:noFill/>
        </p:spPr>
        <p:txBody>
          <a:bodyPr wrap="square" rtlCol="0">
            <a:spAutoFit/>
          </a:bodyPr>
          <a:lstStyle/>
          <a:p>
            <a:pPr algn="ctr"/>
            <a:r>
              <a:rPr lang="en-US" sz="3200" dirty="0"/>
              <a:t>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V="1">
            <a:off x="5604929" y="5926659"/>
            <a:ext cx="1947333" cy="0"/>
          </a:xfrm>
          <a:prstGeom prst="line">
            <a:avLst/>
          </a:prstGeom>
          <a:ln w="38100" cmpd="sng">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2020375" y="4387579"/>
            <a:ext cx="3601490" cy="152753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8" name="Object 47"/>
          <p:cNvGraphicFramePr>
            <a:graphicFrameLocks noChangeAspect="1"/>
          </p:cNvGraphicFramePr>
          <p:nvPr>
            <p:extLst/>
          </p:nvPr>
        </p:nvGraphicFramePr>
        <p:xfrm>
          <a:off x="2593975" y="3914775"/>
          <a:ext cx="2282825" cy="722313"/>
        </p:xfrm>
        <a:graphic>
          <a:graphicData uri="http://schemas.openxmlformats.org/presentationml/2006/ole">
            <mc:AlternateContent xmlns:mc="http://schemas.openxmlformats.org/markup-compatibility/2006">
              <mc:Choice xmlns:v="urn:schemas-microsoft-com:vml" Requires="v">
                <p:oleObj spid="_x0000_s450567" name="Equation" r:id="rId15" imgW="762000" imgH="241300" progId="Equation.DSMT4">
                  <p:embed/>
                </p:oleObj>
              </mc:Choice>
              <mc:Fallback>
                <p:oleObj name="Equation" r:id="rId15" imgW="762000" imgH="241300" progId="Equation.DSMT4">
                  <p:embed/>
                  <p:pic>
                    <p:nvPicPr>
                      <p:cNvPr id="48" name="Object 47"/>
                      <p:cNvPicPr>
                        <a:picLocks noChangeAspect="1" noChangeArrowheads="1"/>
                      </p:cNvPicPr>
                      <p:nvPr/>
                    </p:nvPicPr>
                    <p:blipFill>
                      <a:blip r:embed="rId16"/>
                      <a:srcRect/>
                      <a:stretch>
                        <a:fillRect/>
                      </a:stretch>
                    </p:blipFill>
                    <p:spPr bwMode="auto">
                      <a:xfrm>
                        <a:off x="2593975" y="3914775"/>
                        <a:ext cx="2282825" cy="7223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28444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51586"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4" name="Object 13"/>
          <p:cNvGraphicFramePr>
            <a:graphicFrameLocks noChangeAspect="1"/>
          </p:cNvGraphicFramePr>
          <p:nvPr>
            <p:extLst/>
          </p:nvPr>
        </p:nvGraphicFramePr>
        <p:xfrm>
          <a:off x="3454400" y="1457325"/>
          <a:ext cx="852488" cy="811213"/>
        </p:xfrm>
        <a:graphic>
          <a:graphicData uri="http://schemas.openxmlformats.org/presentationml/2006/ole">
            <mc:AlternateContent xmlns:mc="http://schemas.openxmlformats.org/markup-compatibility/2006">
              <mc:Choice xmlns:v="urn:schemas-microsoft-com:vml" Requires="v">
                <p:oleObj spid="_x0000_s451587" name="Equation" r:id="rId7" imgW="292100" imgH="279400" progId="Equation.DSMT4">
                  <p:embed/>
                </p:oleObj>
              </mc:Choice>
              <mc:Fallback>
                <p:oleObj name="Equation" r:id="rId7" imgW="292100" imgH="279400" progId="Equation.DSMT4">
                  <p:embed/>
                  <p:pic>
                    <p:nvPicPr>
                      <p:cNvPr id="14" name="Object 13"/>
                      <p:cNvPicPr/>
                      <p:nvPr/>
                    </p:nvPicPr>
                    <p:blipFill>
                      <a:blip r:embed="rId8"/>
                      <a:stretch>
                        <a:fillRect/>
                      </a:stretch>
                    </p:blipFill>
                    <p:spPr>
                      <a:xfrm>
                        <a:off x="3454400" y="1457325"/>
                        <a:ext cx="852488" cy="811213"/>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51588" name="Equation" r:id="rId9" imgW="1930400" imgH="228600" progId="Equation.DSMT4">
                  <p:embed/>
                </p:oleObj>
              </mc:Choice>
              <mc:Fallback>
                <p:oleObj name="Equation" r:id="rId9" imgW="1930400" imgH="228600" progId="Equation.DSMT4">
                  <p:embed/>
                  <p:pic>
                    <p:nvPicPr>
                      <p:cNvPr id="10" name="Object 9"/>
                      <p:cNvPicPr/>
                      <p:nvPr/>
                    </p:nvPicPr>
                    <p:blipFill>
                      <a:blip r:embed="rId10"/>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9120550" y="1982109"/>
            <a:ext cx="2905491" cy="1077218"/>
          </a:xfrm>
          <a:prstGeom prst="rect">
            <a:avLst/>
          </a:prstGeom>
          <a:noFill/>
        </p:spPr>
        <p:txBody>
          <a:bodyPr wrap="square" rtlCol="0">
            <a:spAutoFit/>
          </a:bodyPr>
          <a:lstStyle/>
          <a:p>
            <a:pPr algn="ctr"/>
            <a:r>
              <a:rPr lang="en-US" sz="3200" dirty="0"/>
              <a:t>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V="1">
            <a:off x="5604929" y="5926659"/>
            <a:ext cx="1947333" cy="0"/>
          </a:xfrm>
          <a:prstGeom prst="line">
            <a:avLst/>
          </a:prstGeom>
          <a:ln w="38100" cmpd="sng">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2020375" y="4387579"/>
            <a:ext cx="3601490" cy="152753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8" name="Object 47"/>
          <p:cNvGraphicFramePr>
            <a:graphicFrameLocks noChangeAspect="1"/>
          </p:cNvGraphicFramePr>
          <p:nvPr>
            <p:extLst/>
          </p:nvPr>
        </p:nvGraphicFramePr>
        <p:xfrm>
          <a:off x="2593975" y="3914775"/>
          <a:ext cx="2282825" cy="722313"/>
        </p:xfrm>
        <a:graphic>
          <a:graphicData uri="http://schemas.openxmlformats.org/presentationml/2006/ole">
            <mc:AlternateContent xmlns:mc="http://schemas.openxmlformats.org/markup-compatibility/2006">
              <mc:Choice xmlns:v="urn:schemas-microsoft-com:vml" Requires="v">
                <p:oleObj spid="_x0000_s451589" name="Equation" r:id="rId11" imgW="762000" imgH="241300" progId="Equation.DSMT4">
                  <p:embed/>
                </p:oleObj>
              </mc:Choice>
              <mc:Fallback>
                <p:oleObj name="Equation" r:id="rId11" imgW="762000" imgH="241300" progId="Equation.DSMT4">
                  <p:embed/>
                  <p:pic>
                    <p:nvPicPr>
                      <p:cNvPr id="48" name="Object 47"/>
                      <p:cNvPicPr>
                        <a:picLocks noChangeAspect="1" noChangeArrowheads="1"/>
                      </p:cNvPicPr>
                      <p:nvPr/>
                    </p:nvPicPr>
                    <p:blipFill>
                      <a:blip r:embed="rId12"/>
                      <a:srcRect/>
                      <a:stretch>
                        <a:fillRect/>
                      </a:stretch>
                    </p:blipFill>
                    <p:spPr bwMode="auto">
                      <a:xfrm>
                        <a:off x="2593975" y="3914775"/>
                        <a:ext cx="2282825" cy="7223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9653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52610"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4" name="Object 13"/>
          <p:cNvGraphicFramePr>
            <a:graphicFrameLocks noChangeAspect="1"/>
          </p:cNvGraphicFramePr>
          <p:nvPr>
            <p:extLst/>
          </p:nvPr>
        </p:nvGraphicFramePr>
        <p:xfrm>
          <a:off x="3465647" y="1236670"/>
          <a:ext cx="4525963" cy="1290637"/>
        </p:xfrm>
        <a:graphic>
          <a:graphicData uri="http://schemas.openxmlformats.org/presentationml/2006/ole">
            <mc:AlternateContent xmlns:mc="http://schemas.openxmlformats.org/markup-compatibility/2006">
              <mc:Choice xmlns:v="urn:schemas-microsoft-com:vml" Requires="v">
                <p:oleObj spid="_x0000_s452611" name="Equation" r:id="rId7" imgW="1549400" imgH="444500" progId="Equation.DSMT4">
                  <p:embed/>
                </p:oleObj>
              </mc:Choice>
              <mc:Fallback>
                <p:oleObj name="Equation" r:id="rId7" imgW="1549400" imgH="444500" progId="Equation.DSMT4">
                  <p:embed/>
                  <p:pic>
                    <p:nvPicPr>
                      <p:cNvPr id="14" name="Object 13"/>
                      <p:cNvPicPr/>
                      <p:nvPr/>
                    </p:nvPicPr>
                    <p:blipFill>
                      <a:blip r:embed="rId8"/>
                      <a:stretch>
                        <a:fillRect/>
                      </a:stretch>
                    </p:blipFill>
                    <p:spPr>
                      <a:xfrm>
                        <a:off x="3465647" y="1236670"/>
                        <a:ext cx="4525963" cy="1290637"/>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52612" name="Equation" r:id="rId9" imgW="1930400" imgH="228600" progId="Equation.DSMT4">
                  <p:embed/>
                </p:oleObj>
              </mc:Choice>
              <mc:Fallback>
                <p:oleObj name="Equation" r:id="rId9" imgW="1930400" imgH="228600" progId="Equation.DSMT4">
                  <p:embed/>
                  <p:pic>
                    <p:nvPicPr>
                      <p:cNvPr id="10" name="Object 9"/>
                      <p:cNvPicPr/>
                      <p:nvPr/>
                    </p:nvPicPr>
                    <p:blipFill>
                      <a:blip r:embed="rId10"/>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8947375" y="1712696"/>
            <a:ext cx="2905491" cy="1077218"/>
          </a:xfrm>
          <a:prstGeom prst="rect">
            <a:avLst/>
          </a:prstGeom>
          <a:noFill/>
        </p:spPr>
        <p:txBody>
          <a:bodyPr wrap="square" rtlCol="0">
            <a:spAutoFit/>
          </a:bodyPr>
          <a:lstStyle/>
          <a:p>
            <a:pPr algn="ctr"/>
            <a:r>
              <a:rPr lang="en-US" sz="3200" dirty="0"/>
              <a:t>Non-separable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V="1">
            <a:off x="5604929" y="5926659"/>
            <a:ext cx="1947333" cy="0"/>
          </a:xfrm>
          <a:prstGeom prst="line">
            <a:avLst/>
          </a:prstGeom>
          <a:ln w="38100" cmpd="sng">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2020375" y="4387579"/>
            <a:ext cx="3601490" cy="152753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8" name="Object 47"/>
          <p:cNvGraphicFramePr>
            <a:graphicFrameLocks noChangeAspect="1"/>
          </p:cNvGraphicFramePr>
          <p:nvPr>
            <p:extLst/>
          </p:nvPr>
        </p:nvGraphicFramePr>
        <p:xfrm>
          <a:off x="2593975" y="3914775"/>
          <a:ext cx="2282825" cy="722313"/>
        </p:xfrm>
        <a:graphic>
          <a:graphicData uri="http://schemas.openxmlformats.org/presentationml/2006/ole">
            <mc:AlternateContent xmlns:mc="http://schemas.openxmlformats.org/markup-compatibility/2006">
              <mc:Choice xmlns:v="urn:schemas-microsoft-com:vml" Requires="v">
                <p:oleObj spid="_x0000_s452613" name="Equation" r:id="rId11" imgW="762000" imgH="241300" progId="Equation.DSMT4">
                  <p:embed/>
                </p:oleObj>
              </mc:Choice>
              <mc:Fallback>
                <p:oleObj name="Equation" r:id="rId11" imgW="762000" imgH="241300" progId="Equation.DSMT4">
                  <p:embed/>
                  <p:pic>
                    <p:nvPicPr>
                      <p:cNvPr id="48" name="Object 47"/>
                      <p:cNvPicPr>
                        <a:picLocks noChangeAspect="1" noChangeArrowheads="1"/>
                      </p:cNvPicPr>
                      <p:nvPr/>
                    </p:nvPicPr>
                    <p:blipFill>
                      <a:blip r:embed="rId12"/>
                      <a:srcRect/>
                      <a:stretch>
                        <a:fillRect/>
                      </a:stretch>
                    </p:blipFill>
                    <p:spPr bwMode="auto">
                      <a:xfrm>
                        <a:off x="2593975" y="3914775"/>
                        <a:ext cx="2282825" cy="7223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84665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8625" y="4233630"/>
            <a:ext cx="11583482" cy="24247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aphicFrame>
        <p:nvGraphicFramePr>
          <p:cNvPr id="4" name="Object 3"/>
          <p:cNvGraphicFramePr>
            <a:graphicFrameLocks noChangeAspect="1"/>
          </p:cNvGraphicFramePr>
          <p:nvPr>
            <p:extLst/>
          </p:nvPr>
        </p:nvGraphicFramePr>
        <p:xfrm>
          <a:off x="1576441" y="1700995"/>
          <a:ext cx="1816100" cy="479425"/>
        </p:xfrm>
        <a:graphic>
          <a:graphicData uri="http://schemas.openxmlformats.org/presentationml/2006/ole">
            <mc:AlternateContent xmlns:mc="http://schemas.openxmlformats.org/markup-compatibility/2006">
              <mc:Choice xmlns:v="urn:schemas-microsoft-com:vml" Requires="v">
                <p:oleObj spid="_x0000_s453634" name="Equation" r:id="rId4" imgW="622300" imgH="165100" progId="Equation.DSMT4">
                  <p:embed/>
                </p:oleObj>
              </mc:Choice>
              <mc:Fallback>
                <p:oleObj name="Equation" r:id="rId4" imgW="622300" imgH="165100" progId="Equation.DSMT4">
                  <p:embed/>
                  <p:pic>
                    <p:nvPicPr>
                      <p:cNvPr id="4" name="Object 3"/>
                      <p:cNvPicPr/>
                      <p:nvPr/>
                    </p:nvPicPr>
                    <p:blipFill>
                      <a:blip r:embed="rId5"/>
                      <a:stretch>
                        <a:fillRect/>
                      </a:stretch>
                    </p:blipFill>
                    <p:spPr>
                      <a:xfrm>
                        <a:off x="1576441" y="1700995"/>
                        <a:ext cx="1816100" cy="479425"/>
                      </a:xfrm>
                      <a:prstGeom prst="rect">
                        <a:avLst/>
                      </a:prstGeom>
                    </p:spPr>
                  </p:pic>
                </p:oleObj>
              </mc:Fallback>
            </mc:AlternateContent>
          </a:graphicData>
        </a:graphic>
      </p:graphicFrame>
      <p:pic>
        <p:nvPicPr>
          <p:cNvPr id="2" name="Picture 1"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8317" y="631795"/>
            <a:ext cx="1808166" cy="622300"/>
          </a:xfrm>
          <a:prstGeom prst="rect">
            <a:avLst/>
          </a:prstGeom>
        </p:spPr>
      </p:pic>
      <p:graphicFrame>
        <p:nvGraphicFramePr>
          <p:cNvPr id="10" name="Object 9"/>
          <p:cNvGraphicFramePr>
            <a:graphicFrameLocks noChangeAspect="1"/>
          </p:cNvGraphicFramePr>
          <p:nvPr>
            <p:extLst/>
          </p:nvPr>
        </p:nvGraphicFramePr>
        <p:xfrm>
          <a:off x="1875121" y="2335713"/>
          <a:ext cx="5634038" cy="665163"/>
        </p:xfrm>
        <a:graphic>
          <a:graphicData uri="http://schemas.openxmlformats.org/presentationml/2006/ole">
            <mc:AlternateContent xmlns:mc="http://schemas.openxmlformats.org/markup-compatibility/2006">
              <mc:Choice xmlns:v="urn:schemas-microsoft-com:vml" Requires="v">
                <p:oleObj spid="_x0000_s453635" name="Equation" r:id="rId7" imgW="1930400" imgH="228600" progId="Equation.DSMT4">
                  <p:embed/>
                </p:oleObj>
              </mc:Choice>
              <mc:Fallback>
                <p:oleObj name="Equation" r:id="rId7" imgW="1930400" imgH="228600" progId="Equation.DSMT4">
                  <p:embed/>
                  <p:pic>
                    <p:nvPicPr>
                      <p:cNvPr id="10" name="Object 9"/>
                      <p:cNvPicPr/>
                      <p:nvPr/>
                    </p:nvPicPr>
                    <p:blipFill>
                      <a:blip r:embed="rId8"/>
                      <a:stretch>
                        <a:fillRect/>
                      </a:stretch>
                    </p:blipFill>
                    <p:spPr>
                      <a:xfrm>
                        <a:off x="1875121" y="2335713"/>
                        <a:ext cx="5634038" cy="665163"/>
                      </a:xfrm>
                      <a:prstGeom prst="rect">
                        <a:avLst/>
                      </a:prstGeom>
                    </p:spPr>
                  </p:pic>
                </p:oleObj>
              </mc:Fallback>
            </mc:AlternateContent>
          </a:graphicData>
        </a:graphic>
      </p:graphicFrame>
      <p:sp>
        <p:nvSpPr>
          <p:cNvPr id="52" name="Title 1"/>
          <p:cNvSpPr>
            <a:spLocks noGrp="1"/>
          </p:cNvSpPr>
          <p:nvPr>
            <p:ph type="title"/>
          </p:nvPr>
        </p:nvSpPr>
        <p:spPr>
          <a:xfrm>
            <a:off x="379514" y="182215"/>
            <a:ext cx="11524432" cy="1063487"/>
          </a:xfrm>
        </p:spPr>
        <p:txBody>
          <a:bodyPr/>
          <a:lstStyle/>
          <a:p>
            <a:r>
              <a:rPr lang="en-US" dirty="0"/>
              <a:t>The </a:t>
            </a:r>
            <a:r>
              <a:rPr lang="en-US" dirty="0" err="1"/>
              <a:t>Nonseparable</a:t>
            </a:r>
            <a:r>
              <a:rPr lang="en-US" dirty="0"/>
              <a:t> Case</a:t>
            </a:r>
          </a:p>
        </p:txBody>
      </p:sp>
      <p:sp>
        <p:nvSpPr>
          <p:cNvPr id="28" name="TextBox 27"/>
          <p:cNvSpPr txBox="1"/>
          <p:nvPr/>
        </p:nvSpPr>
        <p:spPr>
          <a:xfrm>
            <a:off x="8947375" y="1712696"/>
            <a:ext cx="2905491" cy="1077218"/>
          </a:xfrm>
          <a:prstGeom prst="rect">
            <a:avLst/>
          </a:prstGeom>
          <a:noFill/>
        </p:spPr>
        <p:txBody>
          <a:bodyPr wrap="square" rtlCol="0">
            <a:spAutoFit/>
          </a:bodyPr>
          <a:lstStyle/>
          <a:p>
            <a:pPr algn="ctr"/>
            <a:r>
              <a:rPr lang="en-US" sz="3200" dirty="0"/>
              <a:t>Non-separable Case SVM</a:t>
            </a:r>
          </a:p>
        </p:txBody>
      </p:sp>
      <p:sp>
        <p:nvSpPr>
          <p:cNvPr id="29" name="Right Brace 28"/>
          <p:cNvSpPr/>
          <p:nvPr/>
        </p:nvSpPr>
        <p:spPr>
          <a:xfrm>
            <a:off x="8254674" y="1770427"/>
            <a:ext cx="577250" cy="11353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nvPr>
        </p:nvGraphicFramePr>
        <p:xfrm>
          <a:off x="1295400" y="4397375"/>
          <a:ext cx="8377238" cy="1174750"/>
        </p:xfrm>
        <a:graphic>
          <a:graphicData uri="http://schemas.openxmlformats.org/presentationml/2006/ole">
            <mc:AlternateContent xmlns:mc="http://schemas.openxmlformats.org/markup-compatibility/2006">
              <mc:Choice xmlns:v="urn:schemas-microsoft-com:vml" Requires="v">
                <p:oleObj spid="_x0000_s453636" name="Equation" r:id="rId9" imgW="3175000" imgH="444500" progId="Equation.DSMT4">
                  <p:embed/>
                </p:oleObj>
              </mc:Choice>
              <mc:Fallback>
                <p:oleObj name="Equation" r:id="rId9" imgW="3175000" imgH="444500" progId="Equation.DSMT4">
                  <p:embed/>
                  <p:pic>
                    <p:nvPicPr>
                      <p:cNvPr id="13" name="Object 12"/>
                      <p:cNvPicPr>
                        <a:picLocks noChangeAspect="1" noChangeArrowheads="1"/>
                      </p:cNvPicPr>
                      <p:nvPr/>
                    </p:nvPicPr>
                    <p:blipFill>
                      <a:blip r:embed="rId10"/>
                      <a:srcRect/>
                      <a:stretch>
                        <a:fillRect/>
                      </a:stretch>
                    </p:blipFill>
                    <p:spPr bwMode="auto">
                      <a:xfrm>
                        <a:off x="1295400" y="4397375"/>
                        <a:ext cx="8377238" cy="1174750"/>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nvPr>
        </p:nvGraphicFramePr>
        <p:xfrm>
          <a:off x="738324" y="5661899"/>
          <a:ext cx="10588625" cy="738187"/>
        </p:xfrm>
        <a:graphic>
          <a:graphicData uri="http://schemas.openxmlformats.org/presentationml/2006/ole">
            <mc:AlternateContent xmlns:mc="http://schemas.openxmlformats.org/markup-compatibility/2006">
              <mc:Choice xmlns:v="urn:schemas-microsoft-com:vml" Requires="v">
                <p:oleObj spid="_x0000_s453637" name="Equation" r:id="rId11" imgW="4013200" imgH="279400" progId="Equation.DSMT4">
                  <p:embed/>
                </p:oleObj>
              </mc:Choice>
              <mc:Fallback>
                <p:oleObj name="Equation" r:id="rId11" imgW="4013200" imgH="279400" progId="Equation.DSMT4">
                  <p:embed/>
                  <p:pic>
                    <p:nvPicPr>
                      <p:cNvPr id="15" name="Object 14"/>
                      <p:cNvPicPr>
                        <a:picLocks noChangeAspect="1" noChangeArrowheads="1"/>
                      </p:cNvPicPr>
                      <p:nvPr/>
                    </p:nvPicPr>
                    <p:blipFill>
                      <a:blip r:embed="rId12"/>
                      <a:srcRect/>
                      <a:stretch>
                        <a:fillRect/>
                      </a:stretch>
                    </p:blipFill>
                    <p:spPr bwMode="auto">
                      <a:xfrm>
                        <a:off x="738324" y="5661899"/>
                        <a:ext cx="10588625" cy="738187"/>
                      </a:xfrm>
                      <a:prstGeom prst="rect">
                        <a:avLst/>
                      </a:prstGeom>
                      <a:noFill/>
                      <a:extLst/>
                    </p:spPr>
                  </p:pic>
                </p:oleObj>
              </mc:Fallback>
            </mc:AlternateContent>
          </a:graphicData>
        </a:graphic>
      </p:graphicFrame>
      <p:graphicFrame>
        <p:nvGraphicFramePr>
          <p:cNvPr id="16" name="Object 15"/>
          <p:cNvGraphicFramePr>
            <a:graphicFrameLocks noChangeAspect="1"/>
          </p:cNvGraphicFramePr>
          <p:nvPr>
            <p:extLst/>
          </p:nvPr>
        </p:nvGraphicFramePr>
        <p:xfrm>
          <a:off x="3465647" y="1236670"/>
          <a:ext cx="4525963" cy="1290637"/>
        </p:xfrm>
        <a:graphic>
          <a:graphicData uri="http://schemas.openxmlformats.org/presentationml/2006/ole">
            <mc:AlternateContent xmlns:mc="http://schemas.openxmlformats.org/markup-compatibility/2006">
              <mc:Choice xmlns:v="urn:schemas-microsoft-com:vml" Requires="v">
                <p:oleObj spid="_x0000_s453638" name="Equation" r:id="rId13" imgW="1549400" imgH="444500" progId="Equation.DSMT4">
                  <p:embed/>
                </p:oleObj>
              </mc:Choice>
              <mc:Fallback>
                <p:oleObj name="Equation" r:id="rId13" imgW="1549400" imgH="444500" progId="Equation.DSMT4">
                  <p:embed/>
                  <p:pic>
                    <p:nvPicPr>
                      <p:cNvPr id="16" name="Object 15"/>
                      <p:cNvPicPr/>
                      <p:nvPr/>
                    </p:nvPicPr>
                    <p:blipFill>
                      <a:blip r:embed="rId14"/>
                      <a:stretch>
                        <a:fillRect/>
                      </a:stretch>
                    </p:blipFill>
                    <p:spPr>
                      <a:xfrm>
                        <a:off x="3465647" y="1236670"/>
                        <a:ext cx="4525963" cy="1290637"/>
                      </a:xfrm>
                      <a:prstGeom prst="rect">
                        <a:avLst/>
                      </a:prstGeom>
                    </p:spPr>
                  </p:pic>
                </p:oleObj>
              </mc:Fallback>
            </mc:AlternateContent>
          </a:graphicData>
        </a:graphic>
      </p:graphicFrame>
    </p:spTree>
    <p:extLst>
      <p:ext uri="{BB962C8B-B14F-4D97-AF65-F5344CB8AC3E}">
        <p14:creationId xmlns:p14="http://schemas.microsoft.com/office/powerpoint/2010/main" val="298550408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ds:schemaRefs>
    <ds:schemaRef ds:uri="636b0322-90fb-440c-9cbc-22749e7231e9"/>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7431</TotalTime>
  <Words>4304</Words>
  <Application>Microsoft Office PowerPoint</Application>
  <PresentationFormat>Widescreen</PresentationFormat>
  <Paragraphs>735</Paragraphs>
  <Slides>127</Slides>
  <Notes>66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37" baseType="lpstr">
      <vt:lpstr>Arial</vt:lpstr>
      <vt:lpstr>Calibri</vt:lpstr>
      <vt:lpstr>Segoe</vt:lpstr>
      <vt:lpstr>Segoe UI</vt:lpstr>
      <vt:lpstr>Segoe UI Light</vt:lpstr>
      <vt:lpstr>Times</vt:lpstr>
      <vt:lpstr>Times New Roman</vt:lpstr>
      <vt:lpstr>Wingdings</vt:lpstr>
      <vt:lpstr>1_Office Theme</vt:lpstr>
      <vt:lpstr>Equation</vt:lpstr>
      <vt:lpstr>PowerPoint Presentation</vt:lpstr>
      <vt:lpstr>Neurons</vt:lpstr>
      <vt:lpstr>McCulloch-Pitts “Neuron”</vt:lpstr>
      <vt:lpstr>McCulloch-Pitts “Neuron”</vt:lpstr>
      <vt:lpstr>McCulloch-Pitts “Neuron”</vt:lpstr>
      <vt:lpstr>McCulloch-Pitts “Neuron”</vt:lpstr>
      <vt:lpstr>McCulloch-Pitts “Neuron”</vt:lpstr>
      <vt:lpstr>McCulloch-Pitts “Neuron”</vt:lpstr>
      <vt:lpstr>McCulloch-Pitts “Neuron”</vt:lpstr>
      <vt:lpstr>McCulloch-Pitts “Neuron”</vt:lpstr>
      <vt:lpstr>McCulloch-Pitts “Neuron”</vt:lpstr>
      <vt:lpstr>McCulloch-Pitts “Neuron”</vt:lpstr>
      <vt:lpstr>McCulloch-Pitts “Neuron”</vt:lpstr>
      <vt:lpstr>McCulloch-Pitts “Neuron”</vt:lpstr>
      <vt:lpstr>Single Layer</vt:lpstr>
      <vt:lpstr>Single Layer</vt:lpstr>
      <vt:lpstr>Backpropagation</vt:lpstr>
      <vt:lpstr>Single Layer</vt:lpstr>
      <vt:lpstr>Single Layer</vt:lpstr>
      <vt:lpstr>Single Layer</vt:lpstr>
      <vt:lpstr>Single Layer</vt:lpstr>
      <vt:lpstr>Single Layer</vt:lpstr>
      <vt:lpstr>Single Layer</vt:lpstr>
      <vt:lpstr>Single Layer</vt:lpstr>
      <vt:lpstr>Single Layer</vt:lpstr>
      <vt:lpstr>Single Layer</vt:lpstr>
      <vt:lpstr>PowerPoint Presentation</vt:lpstr>
      <vt:lpstr>PowerPoint Presentation</vt:lpstr>
      <vt:lpstr>PowerPoint Presentation</vt:lpstr>
      <vt:lpstr>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vt:lpstr>
      <vt:lpstr>PowerPoint Presentation</vt:lpstr>
      <vt:lpstr>PowerPoint Presentation</vt:lpstr>
      <vt:lpstr>PowerPoint Presentation</vt:lpstr>
      <vt:lpstr>PowerPoint Presentation</vt:lpstr>
      <vt:lpstr>PowerPoint Presentation</vt:lpstr>
      <vt:lpstr>Looking at Margins</vt:lpstr>
      <vt:lpstr>Looking at Margins</vt:lpstr>
      <vt:lpstr>Looking at Margins</vt:lpstr>
      <vt:lpstr>Looking at Margins</vt:lpstr>
      <vt:lpstr>Looking at Margins</vt:lpstr>
      <vt:lpstr>Looking at Margins</vt:lpstr>
      <vt:lpstr>Looking at Margins</vt:lpstr>
      <vt:lpstr>Looking at Margins</vt:lpstr>
      <vt:lpstr>Looking at Margins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Nonseparable Case</vt:lpstr>
      <vt:lpstr>The Nonseparable Case</vt:lpstr>
      <vt:lpstr>The Nonseparable Case</vt:lpstr>
      <vt:lpstr>The Nonseparable Case</vt:lpstr>
      <vt:lpstr>PowerPoint Presentation</vt:lpstr>
      <vt:lpstr>PowerPoint Presentation</vt:lpstr>
      <vt:lpstr>PowerPoint Presentation</vt:lpstr>
      <vt:lpstr>The Nonseparable Case</vt:lpstr>
      <vt:lpstr>The Nonseparable Case</vt:lpstr>
      <vt:lpstr>The Nonseparable Case</vt:lpstr>
      <vt:lpstr>The Nonseparable Case</vt:lpstr>
      <vt:lpstr>The Nonseparable Case</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Kernels for SVM</vt:lpstr>
      <vt:lpstr>Gaussian / Radial Basis Function (RBF) Kernels</vt:lpstr>
      <vt:lpstr>Gaussian / Radial Basis Function (RBF) Kernels</vt:lpstr>
      <vt:lpstr>Gaussian / Radial Basis Function (RBF) Kernels</vt:lpstr>
      <vt:lpstr>Gaussian / Radial Basis Function (RBF) Kernels</vt:lpstr>
      <vt:lpstr>Gaussian / Radial Basis Function (RBF) Kernels</vt:lpstr>
      <vt:lpstr>PowerPoint Presentation</vt:lpstr>
      <vt:lpstr>PowerPoint Presentation</vt:lpstr>
      <vt:lpstr>PowerPoint Presentation</vt:lpstr>
      <vt:lpstr>Common Kernels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203</cp:revision>
  <dcterms:created xsi:type="dcterms:W3CDTF">2015-08-07T15:11:05Z</dcterms:created>
  <dcterms:modified xsi:type="dcterms:W3CDTF">2016-08-11T19:53:51Z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